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732" r:id="rId2"/>
  </p:sldMasterIdLst>
  <p:notesMasterIdLst>
    <p:notesMasterId r:id="rId29"/>
  </p:notesMasterIdLst>
  <p:sldIdLst>
    <p:sldId id="258" r:id="rId3"/>
    <p:sldId id="291" r:id="rId4"/>
    <p:sldId id="305" r:id="rId5"/>
    <p:sldId id="288" r:id="rId6"/>
    <p:sldId id="284" r:id="rId7"/>
    <p:sldId id="306" r:id="rId8"/>
    <p:sldId id="290" r:id="rId9"/>
    <p:sldId id="304" r:id="rId10"/>
    <p:sldId id="309" r:id="rId11"/>
    <p:sldId id="283" r:id="rId12"/>
    <p:sldId id="310" r:id="rId13"/>
    <p:sldId id="312" r:id="rId14"/>
    <p:sldId id="318" r:id="rId15"/>
    <p:sldId id="294" r:id="rId16"/>
    <p:sldId id="295" r:id="rId17"/>
    <p:sldId id="296" r:id="rId18"/>
    <p:sldId id="297" r:id="rId19"/>
    <p:sldId id="298" r:id="rId20"/>
    <p:sldId id="299" r:id="rId21"/>
    <p:sldId id="568" r:id="rId22"/>
    <p:sldId id="302" r:id="rId23"/>
    <p:sldId id="315" r:id="rId24"/>
    <p:sldId id="314" r:id="rId25"/>
    <p:sldId id="316" r:id="rId26"/>
    <p:sldId id="317" r:id="rId27"/>
    <p:sldId id="5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ADB60B-9B0E-46BA-8EB9-1AC4BA00EF1F}">
          <p14:sldIdLst>
            <p14:sldId id="258"/>
            <p14:sldId id="291"/>
            <p14:sldId id="305"/>
            <p14:sldId id="288"/>
            <p14:sldId id="284"/>
            <p14:sldId id="306"/>
            <p14:sldId id="290"/>
            <p14:sldId id="304"/>
            <p14:sldId id="309"/>
            <p14:sldId id="283"/>
            <p14:sldId id="310"/>
            <p14:sldId id="312"/>
            <p14:sldId id="318"/>
            <p14:sldId id="294"/>
            <p14:sldId id="295"/>
            <p14:sldId id="296"/>
            <p14:sldId id="297"/>
            <p14:sldId id="298"/>
            <p14:sldId id="299"/>
            <p14:sldId id="568"/>
          </p14:sldIdLst>
        </p14:section>
        <p14:section name="Appendix 1" id="{E34AFF2F-105A-4845-997B-49B8BA80475B}">
          <p14:sldIdLst>
            <p14:sldId id="302"/>
            <p14:sldId id="315"/>
            <p14:sldId id="314"/>
            <p14:sldId id="316"/>
            <p14:sldId id="317"/>
            <p14:sldId id="5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AAD"/>
    <a:srgbClr val="F8C96D"/>
    <a:srgbClr val="005F71"/>
    <a:srgbClr val="CD3463"/>
    <a:srgbClr val="8EBDC3"/>
    <a:srgbClr val="E18431"/>
    <a:srgbClr val="EC9C5B"/>
    <a:srgbClr val="D77CA0"/>
    <a:srgbClr val="5EC8D9"/>
    <a:srgbClr val="00BC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878"/>
  </p:normalViewPr>
  <p:slideViewPr>
    <p:cSldViewPr snapToGrid="0" snapToObjects="1">
      <p:cViewPr varScale="1">
        <p:scale>
          <a:sx n="102" d="100"/>
          <a:sy n="102" d="100"/>
        </p:scale>
        <p:origin x="83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117BC-F35C-451C-8DCC-11811B612558}"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BD63E153-10DE-4683-81A6-A726933FE6EC}">
      <dgm:prSet custT="1"/>
      <dgm:spPr>
        <a:solidFill>
          <a:schemeClr val="bg1">
            <a:alpha val="95000"/>
          </a:schemeClr>
        </a:solidFill>
        <a:ln>
          <a:solidFill>
            <a:schemeClr val="accent6"/>
          </a:solidFill>
        </a:ln>
      </dgm:spPr>
      <dgm:t>
        <a:bodyPr/>
        <a:lstStyle/>
        <a:p>
          <a:r>
            <a:rPr lang="en-US" sz="2000" b="1" dirty="0">
              <a:latin typeface="Lato" panose="020F0502020204030203" pitchFamily="34" charset="0"/>
              <a:ea typeface="Lato" panose="020F0502020204030203" pitchFamily="34" charset="0"/>
              <a:cs typeface="Lato" panose="020F0502020204030203" pitchFamily="34" charset="0"/>
            </a:rPr>
            <a:t>Interest</a:t>
          </a:r>
          <a:r>
            <a:rPr lang="en-US" sz="2000" dirty="0">
              <a:latin typeface="Lato" panose="020F0502020204030203" pitchFamily="34" charset="0"/>
              <a:ea typeface="Lato" panose="020F0502020204030203" pitchFamily="34" charset="0"/>
              <a:cs typeface="Lato" panose="020F0502020204030203" pitchFamily="34" charset="0"/>
            </a:rPr>
            <a:t> – personally willing to participate </a:t>
          </a:r>
          <a:br>
            <a:rPr lang="en-US" sz="2000" dirty="0">
              <a:latin typeface="Lato" panose="020F0502020204030203" pitchFamily="34" charset="0"/>
              <a:ea typeface="Lato" panose="020F0502020204030203" pitchFamily="34" charset="0"/>
              <a:cs typeface="Lato" panose="020F0502020204030203" pitchFamily="34" charset="0"/>
            </a:rPr>
          </a:br>
          <a:r>
            <a:rPr lang="en-US" sz="2000" dirty="0">
              <a:latin typeface="Lato" panose="020F0502020204030203" pitchFamily="34" charset="0"/>
              <a:ea typeface="Lato" panose="020F0502020204030203" pitchFamily="34" charset="0"/>
              <a:cs typeface="Lato" panose="020F0502020204030203" pitchFamily="34" charset="0"/>
            </a:rPr>
            <a:t>in the process. </a:t>
          </a:r>
        </a:p>
      </dgm:t>
    </dgm:pt>
    <dgm:pt modelId="{3B3DC3F5-AF98-47A8-922D-B544A88E1ADB}" type="parTrans" cxnId="{4736CB11-4C1A-4A0F-A54A-897C5E302F85}">
      <dgm:prSet/>
      <dgm:spPr/>
      <dgm:t>
        <a:bodyPr/>
        <a:lstStyle/>
        <a:p>
          <a:endParaRPr lang="en-US" sz="1800"/>
        </a:p>
      </dgm:t>
    </dgm:pt>
    <dgm:pt modelId="{00A3F2D7-C4A6-4A2E-9D0D-3DFC61F0A4CC}" type="sibTrans" cxnId="{4736CB11-4C1A-4A0F-A54A-897C5E302F85}">
      <dgm:prSet/>
      <dgm:spPr/>
      <dgm:t>
        <a:bodyPr/>
        <a:lstStyle/>
        <a:p>
          <a:endParaRPr lang="en-US" sz="1800"/>
        </a:p>
      </dgm:t>
    </dgm:pt>
    <dgm:pt modelId="{11EAAFEF-3433-4A9C-8D61-886A9E1DAACE}">
      <dgm:prSet custT="1"/>
      <dgm:spPr>
        <a:solidFill>
          <a:schemeClr val="bg1">
            <a:alpha val="95000"/>
          </a:schemeClr>
        </a:solidFill>
        <a:ln>
          <a:solidFill>
            <a:schemeClr val="accent2"/>
          </a:solidFill>
        </a:ln>
      </dgm:spPr>
      <dgm:t>
        <a:bodyPr/>
        <a:lstStyle/>
        <a:p>
          <a:r>
            <a:rPr lang="en-US" sz="2000" b="1" dirty="0">
              <a:latin typeface="Lato" panose="020F0502020204030203" pitchFamily="34" charset="0"/>
              <a:ea typeface="Lato" panose="020F0502020204030203" pitchFamily="34" charset="0"/>
              <a:cs typeface="Lato" panose="020F0502020204030203" pitchFamily="34" charset="0"/>
            </a:rPr>
            <a:t>Influence</a:t>
          </a:r>
          <a:r>
            <a:rPr lang="en-US" sz="2000" dirty="0">
              <a:latin typeface="Lato" panose="020F0502020204030203" pitchFamily="34" charset="0"/>
              <a:ea typeface="Lato" panose="020F0502020204030203" pitchFamily="34" charset="0"/>
              <a:cs typeface="Lato" panose="020F0502020204030203" pitchFamily="34" charset="0"/>
            </a:rPr>
            <a:t> – the ability to make decisions and help change the district’s path</a:t>
          </a:r>
          <a:r>
            <a:rPr lang="en-US" sz="1800" dirty="0">
              <a:latin typeface="Lato" panose="020F0502020204030203" pitchFamily="34" charset="0"/>
              <a:ea typeface="Lato" panose="020F0502020204030203" pitchFamily="34" charset="0"/>
              <a:cs typeface="Lato" panose="020F0502020204030203" pitchFamily="34" charset="0"/>
            </a:rPr>
            <a:t>.</a:t>
          </a:r>
        </a:p>
      </dgm:t>
    </dgm:pt>
    <dgm:pt modelId="{1A3895AB-E860-4942-BD72-7C56778A69FC}" type="parTrans" cxnId="{0D7D1095-94B1-40FF-8DBE-EE9D0E45E871}">
      <dgm:prSet/>
      <dgm:spPr/>
      <dgm:t>
        <a:bodyPr/>
        <a:lstStyle/>
        <a:p>
          <a:endParaRPr lang="en-US" sz="1800"/>
        </a:p>
      </dgm:t>
    </dgm:pt>
    <dgm:pt modelId="{A199EF78-022E-4FAA-B4CD-42EA844BD920}" type="sibTrans" cxnId="{0D7D1095-94B1-40FF-8DBE-EE9D0E45E871}">
      <dgm:prSet/>
      <dgm:spPr/>
      <dgm:t>
        <a:bodyPr/>
        <a:lstStyle/>
        <a:p>
          <a:endParaRPr lang="en-US" sz="1800"/>
        </a:p>
      </dgm:t>
    </dgm:pt>
    <dgm:pt modelId="{B97AD4B4-E52C-4B9F-8DBD-AC4525206FF3}">
      <dgm:prSet custT="1"/>
      <dgm:spPr>
        <a:solidFill>
          <a:schemeClr val="bg1">
            <a:alpha val="95000"/>
          </a:schemeClr>
        </a:solidFill>
        <a:ln>
          <a:solidFill>
            <a:schemeClr val="accent1"/>
          </a:solidFill>
        </a:ln>
      </dgm:spPr>
      <dgm:t>
        <a:bodyPr/>
        <a:lstStyle/>
        <a:p>
          <a:r>
            <a:rPr lang="en-US" sz="2000" b="1" dirty="0">
              <a:latin typeface="Lato" panose="020F0502020204030203" pitchFamily="34" charset="0"/>
              <a:ea typeface="Lato" panose="020F0502020204030203" pitchFamily="34" charset="0"/>
              <a:cs typeface="Lato" panose="020F0502020204030203" pitchFamily="34" charset="0"/>
            </a:rPr>
            <a:t>Aptitude</a:t>
          </a:r>
          <a:r>
            <a:rPr lang="en-US" sz="2000" dirty="0">
              <a:latin typeface="Lato" panose="020F0502020204030203" pitchFamily="34" charset="0"/>
              <a:ea typeface="Lato" panose="020F0502020204030203" pitchFamily="34" charset="0"/>
              <a:cs typeface="Lato" panose="020F0502020204030203" pitchFamily="34" charset="0"/>
            </a:rPr>
            <a:t> – the competence to understand, discuss </a:t>
          </a:r>
          <a:br>
            <a:rPr lang="en-US" sz="2000" dirty="0">
              <a:latin typeface="Lato" panose="020F0502020204030203" pitchFamily="34" charset="0"/>
              <a:ea typeface="Lato" panose="020F0502020204030203" pitchFamily="34" charset="0"/>
              <a:cs typeface="Lato" panose="020F0502020204030203" pitchFamily="34" charset="0"/>
            </a:rPr>
          </a:br>
          <a:r>
            <a:rPr lang="en-US" sz="2000" dirty="0">
              <a:latin typeface="Lato" panose="020F0502020204030203" pitchFamily="34" charset="0"/>
              <a:ea typeface="Lato" panose="020F0502020204030203" pitchFamily="34" charset="0"/>
              <a:cs typeface="Lato" panose="020F0502020204030203" pitchFamily="34" charset="0"/>
            </a:rPr>
            <a:t>and decide on </a:t>
          </a:r>
          <a:br>
            <a:rPr lang="en-US" sz="2000" dirty="0">
              <a:latin typeface="Lato" panose="020F0502020204030203" pitchFamily="34" charset="0"/>
              <a:ea typeface="Lato" panose="020F0502020204030203" pitchFamily="34" charset="0"/>
              <a:cs typeface="Lato" panose="020F0502020204030203" pitchFamily="34" charset="0"/>
            </a:rPr>
          </a:br>
          <a:r>
            <a:rPr lang="en-US" sz="2000" dirty="0">
              <a:latin typeface="Lato" panose="020F0502020204030203" pitchFamily="34" charset="0"/>
              <a:ea typeface="Lato" panose="020F0502020204030203" pitchFamily="34" charset="0"/>
              <a:cs typeface="Lato" panose="020F0502020204030203" pitchFamily="34" charset="0"/>
            </a:rPr>
            <a:t>future strategy.</a:t>
          </a:r>
        </a:p>
      </dgm:t>
    </dgm:pt>
    <dgm:pt modelId="{9E934BFB-C56D-4689-ADA2-8158738266CC}" type="parTrans" cxnId="{DC61EE27-5360-4BC0-B27F-557B912A182E}">
      <dgm:prSet/>
      <dgm:spPr/>
      <dgm:t>
        <a:bodyPr/>
        <a:lstStyle/>
        <a:p>
          <a:endParaRPr lang="en-US" sz="1800"/>
        </a:p>
      </dgm:t>
    </dgm:pt>
    <dgm:pt modelId="{19717583-38ED-4606-98C4-2BDDC74FE442}" type="sibTrans" cxnId="{DC61EE27-5360-4BC0-B27F-557B912A182E}">
      <dgm:prSet/>
      <dgm:spPr/>
      <dgm:t>
        <a:bodyPr/>
        <a:lstStyle/>
        <a:p>
          <a:endParaRPr lang="en-US" sz="1800"/>
        </a:p>
      </dgm:t>
    </dgm:pt>
    <dgm:pt modelId="{DD5AB644-9385-4EB8-934A-E2D5070B037F}" type="pres">
      <dgm:prSet presAssocID="{AAE117BC-F35C-451C-8DCC-11811B612558}" presName="hierChild1" presStyleCnt="0">
        <dgm:presLayoutVars>
          <dgm:chPref val="1"/>
          <dgm:dir/>
          <dgm:animOne val="branch"/>
          <dgm:animLvl val="lvl"/>
          <dgm:resizeHandles/>
        </dgm:presLayoutVars>
      </dgm:prSet>
      <dgm:spPr/>
    </dgm:pt>
    <dgm:pt modelId="{89BB25E2-E47F-4E3C-A97A-8086E9939930}" type="pres">
      <dgm:prSet presAssocID="{BD63E153-10DE-4683-81A6-A726933FE6EC}" presName="hierRoot1" presStyleCnt="0"/>
      <dgm:spPr/>
    </dgm:pt>
    <dgm:pt modelId="{C5AB5F7F-7ADB-426E-A0C4-69CF6A1B213F}" type="pres">
      <dgm:prSet presAssocID="{BD63E153-10DE-4683-81A6-A726933FE6EC}" presName="composite" presStyleCnt="0"/>
      <dgm:spPr/>
    </dgm:pt>
    <dgm:pt modelId="{C3F3D14C-5839-46A7-B0E0-361C313400C2}" type="pres">
      <dgm:prSet presAssocID="{BD63E153-10DE-4683-81A6-A726933FE6EC}" presName="background" presStyleLbl="node0" presStyleIdx="0" presStyleCnt="3"/>
      <dgm:spPr>
        <a:solidFill>
          <a:schemeClr val="accent3">
            <a:lumMod val="75000"/>
          </a:schemeClr>
        </a:solidFill>
      </dgm:spPr>
    </dgm:pt>
    <dgm:pt modelId="{CB7DE01F-2018-4341-B759-D3365793E57E}" type="pres">
      <dgm:prSet presAssocID="{BD63E153-10DE-4683-81A6-A726933FE6EC}" presName="text" presStyleLbl="fgAcc0" presStyleIdx="0" presStyleCnt="3">
        <dgm:presLayoutVars>
          <dgm:chPref val="3"/>
        </dgm:presLayoutVars>
      </dgm:prSet>
      <dgm:spPr/>
    </dgm:pt>
    <dgm:pt modelId="{DDB3C0E7-BF46-4C6A-B1E7-9834E2F4BFD2}" type="pres">
      <dgm:prSet presAssocID="{BD63E153-10DE-4683-81A6-A726933FE6EC}" presName="hierChild2" presStyleCnt="0"/>
      <dgm:spPr/>
    </dgm:pt>
    <dgm:pt modelId="{BBCCF821-401B-4D17-9EE6-1C879E5754CA}" type="pres">
      <dgm:prSet presAssocID="{11EAAFEF-3433-4A9C-8D61-886A9E1DAACE}" presName="hierRoot1" presStyleCnt="0"/>
      <dgm:spPr/>
    </dgm:pt>
    <dgm:pt modelId="{878F32D8-A73F-4A7A-96B0-7CBB5A202148}" type="pres">
      <dgm:prSet presAssocID="{11EAAFEF-3433-4A9C-8D61-886A9E1DAACE}" presName="composite" presStyleCnt="0"/>
      <dgm:spPr/>
    </dgm:pt>
    <dgm:pt modelId="{D0D0D0DD-3ECB-42ED-B45E-F3DD6E328C05}" type="pres">
      <dgm:prSet presAssocID="{11EAAFEF-3433-4A9C-8D61-886A9E1DAACE}" presName="background" presStyleLbl="node0" presStyleIdx="1" presStyleCnt="3"/>
      <dgm:spPr>
        <a:solidFill>
          <a:schemeClr val="accent3">
            <a:lumMod val="75000"/>
          </a:schemeClr>
        </a:solidFill>
      </dgm:spPr>
    </dgm:pt>
    <dgm:pt modelId="{683657E4-D37A-4953-BF07-49E72084825A}" type="pres">
      <dgm:prSet presAssocID="{11EAAFEF-3433-4A9C-8D61-886A9E1DAACE}" presName="text" presStyleLbl="fgAcc0" presStyleIdx="1" presStyleCnt="3">
        <dgm:presLayoutVars>
          <dgm:chPref val="3"/>
        </dgm:presLayoutVars>
      </dgm:prSet>
      <dgm:spPr/>
    </dgm:pt>
    <dgm:pt modelId="{EB646B5D-9364-4C7E-8AB5-5556BFAA834D}" type="pres">
      <dgm:prSet presAssocID="{11EAAFEF-3433-4A9C-8D61-886A9E1DAACE}" presName="hierChild2" presStyleCnt="0"/>
      <dgm:spPr/>
    </dgm:pt>
    <dgm:pt modelId="{6F090205-E0E5-4052-BE07-5B98CE084799}" type="pres">
      <dgm:prSet presAssocID="{B97AD4B4-E52C-4B9F-8DBD-AC4525206FF3}" presName="hierRoot1" presStyleCnt="0"/>
      <dgm:spPr/>
    </dgm:pt>
    <dgm:pt modelId="{CEE8A131-7D46-4CD9-A5B2-8A0199839862}" type="pres">
      <dgm:prSet presAssocID="{B97AD4B4-E52C-4B9F-8DBD-AC4525206FF3}" presName="composite" presStyleCnt="0"/>
      <dgm:spPr/>
    </dgm:pt>
    <dgm:pt modelId="{A17CD07E-4F94-4F1A-BB43-9A0500CC749B}" type="pres">
      <dgm:prSet presAssocID="{B97AD4B4-E52C-4B9F-8DBD-AC4525206FF3}" presName="background" presStyleLbl="node0" presStyleIdx="2" presStyleCnt="3"/>
      <dgm:spPr>
        <a:solidFill>
          <a:schemeClr val="accent3">
            <a:lumMod val="75000"/>
          </a:schemeClr>
        </a:solidFill>
      </dgm:spPr>
    </dgm:pt>
    <dgm:pt modelId="{8D6DCE98-7185-42F8-ACF5-87769A0FCFD2}" type="pres">
      <dgm:prSet presAssocID="{B97AD4B4-E52C-4B9F-8DBD-AC4525206FF3}" presName="text" presStyleLbl="fgAcc0" presStyleIdx="2" presStyleCnt="3" custScaleX="105622">
        <dgm:presLayoutVars>
          <dgm:chPref val="3"/>
        </dgm:presLayoutVars>
      </dgm:prSet>
      <dgm:spPr/>
    </dgm:pt>
    <dgm:pt modelId="{D5E641EB-A60F-4A83-BC69-55F8950310E9}" type="pres">
      <dgm:prSet presAssocID="{B97AD4B4-E52C-4B9F-8DBD-AC4525206FF3}" presName="hierChild2" presStyleCnt="0"/>
      <dgm:spPr/>
    </dgm:pt>
  </dgm:ptLst>
  <dgm:cxnLst>
    <dgm:cxn modelId="{4736CB11-4C1A-4A0F-A54A-897C5E302F85}" srcId="{AAE117BC-F35C-451C-8DCC-11811B612558}" destId="{BD63E153-10DE-4683-81A6-A726933FE6EC}" srcOrd="0" destOrd="0" parTransId="{3B3DC3F5-AF98-47A8-922D-B544A88E1ADB}" sibTransId="{00A3F2D7-C4A6-4A2E-9D0D-3DFC61F0A4CC}"/>
    <dgm:cxn modelId="{DC61EE27-5360-4BC0-B27F-557B912A182E}" srcId="{AAE117BC-F35C-451C-8DCC-11811B612558}" destId="{B97AD4B4-E52C-4B9F-8DBD-AC4525206FF3}" srcOrd="2" destOrd="0" parTransId="{9E934BFB-C56D-4689-ADA2-8158738266CC}" sibTransId="{19717583-38ED-4606-98C4-2BDDC74FE442}"/>
    <dgm:cxn modelId="{647F8A3E-68E3-4664-BC47-468D2FC58369}" type="presOf" srcId="{AAE117BC-F35C-451C-8DCC-11811B612558}" destId="{DD5AB644-9385-4EB8-934A-E2D5070B037F}" srcOrd="0" destOrd="0" presId="urn:microsoft.com/office/officeart/2005/8/layout/hierarchy1"/>
    <dgm:cxn modelId="{41B8E585-9DB3-442E-A76E-449264A05877}" type="presOf" srcId="{B97AD4B4-E52C-4B9F-8DBD-AC4525206FF3}" destId="{8D6DCE98-7185-42F8-ACF5-87769A0FCFD2}" srcOrd="0" destOrd="0" presId="urn:microsoft.com/office/officeart/2005/8/layout/hierarchy1"/>
    <dgm:cxn modelId="{0D7D1095-94B1-40FF-8DBE-EE9D0E45E871}" srcId="{AAE117BC-F35C-451C-8DCC-11811B612558}" destId="{11EAAFEF-3433-4A9C-8D61-886A9E1DAACE}" srcOrd="1" destOrd="0" parTransId="{1A3895AB-E860-4942-BD72-7C56778A69FC}" sibTransId="{A199EF78-022E-4FAA-B4CD-42EA844BD920}"/>
    <dgm:cxn modelId="{F7FE09B7-CA52-48E4-90FE-8E18FAA708F2}" type="presOf" srcId="{11EAAFEF-3433-4A9C-8D61-886A9E1DAACE}" destId="{683657E4-D37A-4953-BF07-49E72084825A}" srcOrd="0" destOrd="0" presId="urn:microsoft.com/office/officeart/2005/8/layout/hierarchy1"/>
    <dgm:cxn modelId="{A5E27CFA-B655-4ADF-8347-106743237519}" type="presOf" srcId="{BD63E153-10DE-4683-81A6-A726933FE6EC}" destId="{CB7DE01F-2018-4341-B759-D3365793E57E}" srcOrd="0" destOrd="0" presId="urn:microsoft.com/office/officeart/2005/8/layout/hierarchy1"/>
    <dgm:cxn modelId="{8DC4301E-8F70-4963-9166-B4F05C732422}" type="presParOf" srcId="{DD5AB644-9385-4EB8-934A-E2D5070B037F}" destId="{89BB25E2-E47F-4E3C-A97A-8086E9939930}" srcOrd="0" destOrd="0" presId="urn:microsoft.com/office/officeart/2005/8/layout/hierarchy1"/>
    <dgm:cxn modelId="{EDEB8606-5AB5-484D-B545-7DCCF8032A30}" type="presParOf" srcId="{89BB25E2-E47F-4E3C-A97A-8086E9939930}" destId="{C5AB5F7F-7ADB-426E-A0C4-69CF6A1B213F}" srcOrd="0" destOrd="0" presId="urn:microsoft.com/office/officeart/2005/8/layout/hierarchy1"/>
    <dgm:cxn modelId="{DEA55921-31EA-4FD1-8CFC-2FF03C014E68}" type="presParOf" srcId="{C5AB5F7F-7ADB-426E-A0C4-69CF6A1B213F}" destId="{C3F3D14C-5839-46A7-B0E0-361C313400C2}" srcOrd="0" destOrd="0" presId="urn:microsoft.com/office/officeart/2005/8/layout/hierarchy1"/>
    <dgm:cxn modelId="{25DB291A-56A0-42DE-8678-4119E5102D14}" type="presParOf" srcId="{C5AB5F7F-7ADB-426E-A0C4-69CF6A1B213F}" destId="{CB7DE01F-2018-4341-B759-D3365793E57E}" srcOrd="1" destOrd="0" presId="urn:microsoft.com/office/officeart/2005/8/layout/hierarchy1"/>
    <dgm:cxn modelId="{3599B5F9-13A2-4BB2-830B-4703907531F6}" type="presParOf" srcId="{89BB25E2-E47F-4E3C-A97A-8086E9939930}" destId="{DDB3C0E7-BF46-4C6A-B1E7-9834E2F4BFD2}" srcOrd="1" destOrd="0" presId="urn:microsoft.com/office/officeart/2005/8/layout/hierarchy1"/>
    <dgm:cxn modelId="{BBC66BD9-2E0E-4124-AFC1-A2A9E0EE6B1D}" type="presParOf" srcId="{DD5AB644-9385-4EB8-934A-E2D5070B037F}" destId="{BBCCF821-401B-4D17-9EE6-1C879E5754CA}" srcOrd="1" destOrd="0" presId="urn:microsoft.com/office/officeart/2005/8/layout/hierarchy1"/>
    <dgm:cxn modelId="{C5413F97-58CB-4E25-A5D1-645536B6DE0B}" type="presParOf" srcId="{BBCCF821-401B-4D17-9EE6-1C879E5754CA}" destId="{878F32D8-A73F-4A7A-96B0-7CBB5A202148}" srcOrd="0" destOrd="0" presId="urn:microsoft.com/office/officeart/2005/8/layout/hierarchy1"/>
    <dgm:cxn modelId="{FA959BCF-F4E1-4F00-9B81-AD75007DC286}" type="presParOf" srcId="{878F32D8-A73F-4A7A-96B0-7CBB5A202148}" destId="{D0D0D0DD-3ECB-42ED-B45E-F3DD6E328C05}" srcOrd="0" destOrd="0" presId="urn:microsoft.com/office/officeart/2005/8/layout/hierarchy1"/>
    <dgm:cxn modelId="{0589BF2C-8319-4599-8683-E0C29F95537A}" type="presParOf" srcId="{878F32D8-A73F-4A7A-96B0-7CBB5A202148}" destId="{683657E4-D37A-4953-BF07-49E72084825A}" srcOrd="1" destOrd="0" presId="urn:microsoft.com/office/officeart/2005/8/layout/hierarchy1"/>
    <dgm:cxn modelId="{C506A574-1D13-4E46-A879-6ED0ED71DCCE}" type="presParOf" srcId="{BBCCF821-401B-4D17-9EE6-1C879E5754CA}" destId="{EB646B5D-9364-4C7E-8AB5-5556BFAA834D}" srcOrd="1" destOrd="0" presId="urn:microsoft.com/office/officeart/2005/8/layout/hierarchy1"/>
    <dgm:cxn modelId="{453EEF67-A3E3-475D-A8F5-CD927EAFBF11}" type="presParOf" srcId="{DD5AB644-9385-4EB8-934A-E2D5070B037F}" destId="{6F090205-E0E5-4052-BE07-5B98CE084799}" srcOrd="2" destOrd="0" presId="urn:microsoft.com/office/officeart/2005/8/layout/hierarchy1"/>
    <dgm:cxn modelId="{B6F5DE32-60E9-40B2-B79D-CDABAE6C0256}" type="presParOf" srcId="{6F090205-E0E5-4052-BE07-5B98CE084799}" destId="{CEE8A131-7D46-4CD9-A5B2-8A0199839862}" srcOrd="0" destOrd="0" presId="urn:microsoft.com/office/officeart/2005/8/layout/hierarchy1"/>
    <dgm:cxn modelId="{D3576E3F-9364-4E7D-B4B7-1102361BC293}" type="presParOf" srcId="{CEE8A131-7D46-4CD9-A5B2-8A0199839862}" destId="{A17CD07E-4F94-4F1A-BB43-9A0500CC749B}" srcOrd="0" destOrd="0" presId="urn:microsoft.com/office/officeart/2005/8/layout/hierarchy1"/>
    <dgm:cxn modelId="{D905476B-2CA1-46CA-AF67-A0FF567A4C1E}" type="presParOf" srcId="{CEE8A131-7D46-4CD9-A5B2-8A0199839862}" destId="{8D6DCE98-7185-42F8-ACF5-87769A0FCFD2}" srcOrd="1" destOrd="0" presId="urn:microsoft.com/office/officeart/2005/8/layout/hierarchy1"/>
    <dgm:cxn modelId="{2FFB1792-2511-4665-AC61-D61560B025FC}" type="presParOf" srcId="{6F090205-E0E5-4052-BE07-5B98CE084799}" destId="{D5E641EB-A60F-4A83-BC69-55F8950310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15C3B0-7135-4393-B160-609B9A687E04}"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3B650EC1-E826-4289-BC61-C8704E6DFADF}">
      <dgm:prSet phldrT="[Text]"/>
      <dgm:spPr>
        <a:xfrm rot="10800000">
          <a:off x="0" y="1009"/>
          <a:ext cx="2037229" cy="2171109"/>
        </a:xfrm>
        <a:prstGeom prst="upArrowCallout">
          <a:avLst>
            <a:gd name="adj1" fmla="val 5000"/>
            <a:gd name="adj2" fmla="val 10000"/>
            <a:gd name="adj3" fmla="val 15000"/>
            <a:gd name="adj4" fmla="val 64977"/>
          </a:avLst>
        </a:prstGeom>
        <a:solidFill>
          <a:srgbClr val="005F71"/>
        </a:solidFill>
        <a:ln w="12700" cap="flat" cmpd="sng" algn="ctr">
          <a:solidFill>
            <a:srgbClr val="E3822F">
              <a:hueOff val="9771641"/>
              <a:satOff val="23729"/>
              <a:lumOff val="-31373"/>
              <a:alphaOff val="0"/>
            </a:srgbClr>
          </a:solidFill>
          <a:prstDash val="solid"/>
          <a:miter lim="800000"/>
        </a:ln>
        <a:effectLst/>
      </dgm:spPr>
      <dgm:t>
        <a:bodyPr tIns="0" bIns="274320" anchor="t"/>
        <a:lstStyle/>
        <a:p>
          <a:pPr>
            <a:lnSpc>
              <a:spcPct val="100000"/>
            </a:lnSpc>
            <a:buNone/>
          </a:pPr>
          <a:r>
            <a:rPr lang="en-US" dirty="0">
              <a:solidFill>
                <a:srgbClr val="FFFFFF"/>
              </a:solidFill>
              <a:latin typeface="Lato" panose="020F0502020204030203" pitchFamily="34" charset="0"/>
              <a:ea typeface="Lato" panose="020F0502020204030203" pitchFamily="34" charset="0"/>
              <a:cs typeface="Lato" panose="020F0502020204030203" pitchFamily="34" charset="0"/>
            </a:rPr>
            <a:t>Individual Reflection</a:t>
          </a:r>
        </a:p>
      </dgm:t>
    </dgm:pt>
    <dgm:pt modelId="{C74EBE36-4F0C-49D8-8A21-1DEC0998AF24}" type="parTrans" cxnId="{2EF7F02A-E570-4ABA-8537-DDE6F30BB205}">
      <dgm:prSet/>
      <dgm:spPr/>
      <dgm:t>
        <a:bodyPr/>
        <a:lstStyle/>
        <a:p>
          <a:endParaRPr lang="en-US"/>
        </a:p>
      </dgm:t>
    </dgm:pt>
    <dgm:pt modelId="{B1AEA8C3-DD66-4DE6-9408-F1B759304508}" type="sibTrans" cxnId="{2EF7F02A-E570-4ABA-8537-DDE6F30BB205}">
      <dgm:prSet/>
      <dgm:spPr/>
      <dgm:t>
        <a:bodyPr/>
        <a:lstStyle/>
        <a:p>
          <a:endParaRPr lang="en-US"/>
        </a:p>
      </dgm:t>
    </dgm:pt>
    <dgm:pt modelId="{7998E443-C64F-4658-A2F7-AA3E558F1D46}">
      <dgm:prSet phldrT="[Text]" custT="1"/>
      <dgm:spPr>
        <a:xfrm>
          <a:off x="2037229" y="1009"/>
          <a:ext cx="6111687" cy="1411221"/>
        </a:xfrm>
        <a:prstGeom prst="rect">
          <a:avLst/>
        </a:prstGeom>
        <a:solidFill>
          <a:srgbClr val="005F71">
            <a:alpha val="10000"/>
          </a:srgbClr>
        </a:solidFill>
        <a:ln w="12700" cap="flat" cmpd="sng" algn="ctr">
          <a:solidFill>
            <a:srgbClr val="E3822F">
              <a:tint val="40000"/>
              <a:alpha val="90000"/>
              <a:hueOff val="10948757"/>
              <a:satOff val="-54135"/>
              <a:lumOff val="-6420"/>
              <a:alphaOff val="0"/>
            </a:srgbClr>
          </a:solidFill>
          <a:prstDash val="solid"/>
          <a:miter lim="800000"/>
        </a:ln>
        <a:effectLst/>
      </dgm:spPr>
      <dgm:t>
        <a:bodyPr/>
        <a:lstStyle/>
        <a:p>
          <a:pPr>
            <a:lnSpc>
              <a:spcPct val="100000"/>
            </a:lnSpc>
            <a:buNone/>
          </a:pPr>
          <a:r>
            <a:rPr lang="en-US" sz="18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t>Give participants 5 minutes to </a:t>
          </a:r>
          <a:br>
            <a:rPr lang="en-US" sz="18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br>
          <a:r>
            <a:rPr lang="en-US" sz="18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t>consider a key question individually.</a:t>
          </a:r>
        </a:p>
      </dgm:t>
    </dgm:pt>
    <dgm:pt modelId="{8CD62BAC-AF1A-4D2A-96A4-F61AD7B47B77}" type="parTrans" cxnId="{7394A86F-4D40-4D5E-9E98-F4B7D97E660E}">
      <dgm:prSet/>
      <dgm:spPr/>
      <dgm:t>
        <a:bodyPr/>
        <a:lstStyle/>
        <a:p>
          <a:endParaRPr lang="en-US"/>
        </a:p>
      </dgm:t>
    </dgm:pt>
    <dgm:pt modelId="{342384D7-7413-42C7-A2EE-54812C3E1E92}" type="sibTrans" cxnId="{7394A86F-4D40-4D5E-9E98-F4B7D97E660E}">
      <dgm:prSet/>
      <dgm:spPr/>
      <dgm:t>
        <a:bodyPr/>
        <a:lstStyle/>
        <a:p>
          <a:endParaRPr lang="en-US"/>
        </a:p>
      </dgm:t>
    </dgm:pt>
    <dgm:pt modelId="{B19A1EA7-116A-4A93-8964-BFF628A20EEF}">
      <dgm:prSet phldrT="[Text]" custT="1"/>
      <dgm:spPr>
        <a:xfrm rot="10800000">
          <a:off x="0" y="2150945"/>
          <a:ext cx="2037229" cy="2171109"/>
        </a:xfrm>
        <a:prstGeom prst="upArrowCallout">
          <a:avLst>
            <a:gd name="adj1" fmla="val 5000"/>
            <a:gd name="adj2" fmla="val 10000"/>
            <a:gd name="adj3" fmla="val 15000"/>
            <a:gd name="adj4" fmla="val 64977"/>
          </a:avLst>
        </a:prstGeom>
        <a:solidFill>
          <a:srgbClr val="CE3364"/>
        </a:solidFill>
        <a:ln w="12700" cap="flat" cmpd="sng" algn="ctr">
          <a:solidFill>
            <a:srgbClr val="CE3364"/>
          </a:solidFill>
          <a:prstDash val="solid"/>
          <a:miter lim="800000"/>
        </a:ln>
        <a:effectLst/>
      </dgm:spPr>
      <dgm:t>
        <a:bodyPr/>
        <a:lstStyle/>
        <a:p>
          <a:pPr>
            <a:lnSpc>
              <a:spcPct val="100000"/>
            </a:lnSpc>
            <a:buNone/>
          </a:pPr>
          <a:r>
            <a:rPr lang="en-US" sz="1800" dirty="0">
              <a:solidFill>
                <a:srgbClr val="FFFFFF"/>
              </a:solidFill>
              <a:latin typeface="Lato" panose="020F0502020204030203" pitchFamily="34" charset="0"/>
              <a:ea typeface="Lato" panose="020F0502020204030203" pitchFamily="34" charset="0"/>
              <a:cs typeface="Lato" panose="020F0502020204030203" pitchFamily="34" charset="0"/>
            </a:rPr>
            <a:t>Small Group Discussion</a:t>
          </a:r>
        </a:p>
        <a:p>
          <a:pPr>
            <a:lnSpc>
              <a:spcPct val="100000"/>
            </a:lnSpc>
            <a:buNone/>
          </a:pPr>
          <a:endParaRPr lang="en-US" sz="1400" dirty="0">
            <a:solidFill>
              <a:srgbClr val="FFFFFF"/>
            </a:solidFill>
            <a:latin typeface="Lato" panose="020F0502020204030203" pitchFamily="34" charset="0"/>
            <a:ea typeface="Lato" panose="020F0502020204030203" pitchFamily="34" charset="0"/>
            <a:cs typeface="Lato" panose="020F0502020204030203" pitchFamily="34" charset="0"/>
          </a:endParaRPr>
        </a:p>
      </dgm:t>
    </dgm:pt>
    <dgm:pt modelId="{45B37021-89C8-4799-84BE-CDEF01499FF3}" type="parTrans" cxnId="{2FC00B43-45D6-4409-8D75-04357F301E38}">
      <dgm:prSet/>
      <dgm:spPr/>
      <dgm:t>
        <a:bodyPr/>
        <a:lstStyle/>
        <a:p>
          <a:endParaRPr lang="en-US"/>
        </a:p>
      </dgm:t>
    </dgm:pt>
    <dgm:pt modelId="{CE628B9A-3B83-4986-8DD8-7EED731C8306}" type="sibTrans" cxnId="{2FC00B43-45D6-4409-8D75-04357F301E38}">
      <dgm:prSet/>
      <dgm:spPr/>
      <dgm:t>
        <a:bodyPr/>
        <a:lstStyle/>
        <a:p>
          <a:endParaRPr lang="en-US"/>
        </a:p>
      </dgm:t>
    </dgm:pt>
    <dgm:pt modelId="{8EBE664F-0C05-482D-924C-96ECD67787E9}">
      <dgm:prSet phldrT="[Text]" custT="1"/>
      <dgm:spPr>
        <a:xfrm>
          <a:off x="2037229" y="2150945"/>
          <a:ext cx="6111687" cy="1411221"/>
        </a:xfrm>
        <a:prstGeom prst="rect">
          <a:avLst/>
        </a:prstGeom>
        <a:solidFill>
          <a:srgbClr val="CE3364">
            <a:alpha val="10000"/>
          </a:srgbClr>
        </a:solidFill>
        <a:ln w="12700" cap="flat" cmpd="sng" algn="ctr">
          <a:solidFill>
            <a:srgbClr val="E3822F">
              <a:tint val="40000"/>
              <a:alpha val="90000"/>
              <a:hueOff val="5474378"/>
              <a:satOff val="-27068"/>
              <a:lumOff val="-3210"/>
              <a:alphaOff val="0"/>
            </a:srgbClr>
          </a:solidFill>
          <a:prstDash val="solid"/>
          <a:miter lim="800000"/>
        </a:ln>
        <a:effectLst/>
      </dgm:spPr>
      <dgm:t>
        <a:bodyPr/>
        <a:lstStyle/>
        <a:p>
          <a:pPr>
            <a:lnSpc>
              <a:spcPct val="100000"/>
            </a:lnSpc>
            <a:buNone/>
          </a:pPr>
          <a:r>
            <a:rPr lang="en-US" sz="18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t>Have participants discuss and agree </a:t>
          </a:r>
          <a:br>
            <a:rPr lang="en-US" sz="18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br>
          <a:r>
            <a:rPr lang="en-US" sz="18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t>on the same question in small groups.</a:t>
          </a:r>
        </a:p>
      </dgm:t>
    </dgm:pt>
    <dgm:pt modelId="{5ECC76C1-9B50-4791-8D7C-75084B9A3B50}" type="parTrans" cxnId="{FCC952F7-A0B2-440C-B320-72E5152C80E1}">
      <dgm:prSet/>
      <dgm:spPr/>
      <dgm:t>
        <a:bodyPr/>
        <a:lstStyle/>
        <a:p>
          <a:endParaRPr lang="en-US"/>
        </a:p>
      </dgm:t>
    </dgm:pt>
    <dgm:pt modelId="{784CDA29-C41F-4564-9ACF-FA036CF3D631}" type="sibTrans" cxnId="{FCC952F7-A0B2-440C-B320-72E5152C80E1}">
      <dgm:prSet/>
      <dgm:spPr/>
      <dgm:t>
        <a:bodyPr/>
        <a:lstStyle/>
        <a:p>
          <a:endParaRPr lang="en-US"/>
        </a:p>
      </dgm:t>
    </dgm:pt>
    <dgm:pt modelId="{8ADC2DD9-98DB-44CF-8525-C09E4DDD887C}">
      <dgm:prSet phldrT="[Text]" custT="1"/>
      <dgm:spPr>
        <a:xfrm>
          <a:off x="0" y="4300880"/>
          <a:ext cx="2037229" cy="1411644"/>
        </a:xfrm>
        <a:prstGeom prst="rect">
          <a:avLst/>
        </a:prstGeom>
        <a:solidFill>
          <a:srgbClr val="F8C96D"/>
        </a:solidFill>
        <a:ln w="12700" cap="flat" cmpd="sng" algn="ctr">
          <a:solidFill>
            <a:srgbClr val="F8C96D"/>
          </a:solidFill>
          <a:prstDash val="solid"/>
          <a:miter lim="800000"/>
        </a:ln>
        <a:effectLst/>
      </dgm:spPr>
      <dgm:t>
        <a:bodyPr/>
        <a:lstStyle/>
        <a:p>
          <a:pPr>
            <a:lnSpc>
              <a:spcPct val="100000"/>
            </a:lnSpc>
            <a:buNone/>
          </a:pPr>
          <a:r>
            <a:rPr lang="en-US" sz="1800" dirty="0">
              <a:solidFill>
                <a:srgbClr val="FFFFFF"/>
              </a:solidFill>
              <a:latin typeface="Lato" panose="020F0502020204030203" pitchFamily="34" charset="0"/>
              <a:ea typeface="Lato" panose="020F0502020204030203" pitchFamily="34" charset="0"/>
              <a:cs typeface="Lato" panose="020F0502020204030203" pitchFamily="34" charset="0"/>
            </a:rPr>
            <a:t>Large Group Discussion</a:t>
          </a:r>
        </a:p>
      </dgm:t>
    </dgm:pt>
    <dgm:pt modelId="{F667B30D-3C64-432E-8799-5FECDBB3BAF1}" type="parTrans" cxnId="{692D2BFF-F88B-4D34-AECA-13D38D8E54D4}">
      <dgm:prSet/>
      <dgm:spPr/>
      <dgm:t>
        <a:bodyPr/>
        <a:lstStyle/>
        <a:p>
          <a:endParaRPr lang="en-US"/>
        </a:p>
      </dgm:t>
    </dgm:pt>
    <dgm:pt modelId="{FC9B206A-9F85-43AB-9255-D90909A0E1B4}" type="sibTrans" cxnId="{692D2BFF-F88B-4D34-AECA-13D38D8E54D4}">
      <dgm:prSet/>
      <dgm:spPr/>
      <dgm:t>
        <a:bodyPr/>
        <a:lstStyle/>
        <a:p>
          <a:endParaRPr lang="en-US"/>
        </a:p>
      </dgm:t>
    </dgm:pt>
    <dgm:pt modelId="{97BBEDF2-F261-4802-8F4B-C304F97E4814}">
      <dgm:prSet phldrT="[Text]" custT="1"/>
      <dgm:spPr>
        <a:xfrm>
          <a:off x="2037229" y="4300880"/>
          <a:ext cx="6111687" cy="1411644"/>
        </a:xfrm>
        <a:prstGeom prst="rect">
          <a:avLst/>
        </a:prstGeom>
        <a:solidFill>
          <a:srgbClr val="F8C96D">
            <a:alpha val="10000"/>
          </a:srgbClr>
        </a:solidFill>
        <a:ln w="12700" cap="flat" cmpd="sng" algn="ctr">
          <a:solidFill>
            <a:srgbClr val="E3822F">
              <a:tint val="40000"/>
              <a:alpha val="90000"/>
              <a:hueOff val="0"/>
              <a:satOff val="0"/>
              <a:lumOff val="0"/>
              <a:alphaOff val="0"/>
            </a:srgbClr>
          </a:solidFill>
          <a:prstDash val="solid"/>
          <a:miter lim="800000"/>
        </a:ln>
        <a:effectLst/>
      </dgm:spPr>
      <dgm:t>
        <a:bodyPr/>
        <a:lstStyle/>
        <a:p>
          <a:pPr>
            <a:lnSpc>
              <a:spcPct val="100000"/>
            </a:lnSpc>
            <a:buNone/>
          </a:pPr>
          <a:r>
            <a:rPr lang="en-US" sz="18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t>Have small groups compare notes </a:t>
          </a:r>
          <a:br>
            <a:rPr lang="en-US" sz="18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br>
          <a:r>
            <a:rPr lang="en-US" sz="18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t>to identify thematic responses </a:t>
          </a:r>
          <a:br>
            <a:rPr lang="en-US" sz="18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br>
          <a:r>
            <a:rPr lang="en-US" sz="18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t>across the groups.</a:t>
          </a:r>
        </a:p>
      </dgm:t>
    </dgm:pt>
    <dgm:pt modelId="{936F4E32-F4A5-4448-9B4A-C913D3BC6C70}" type="parTrans" cxnId="{D8755B87-B0B4-425D-9B04-143D9693629C}">
      <dgm:prSet/>
      <dgm:spPr/>
      <dgm:t>
        <a:bodyPr/>
        <a:lstStyle/>
        <a:p>
          <a:endParaRPr lang="en-US"/>
        </a:p>
      </dgm:t>
    </dgm:pt>
    <dgm:pt modelId="{EF696883-F906-484F-A0BF-A4E76E49AB86}" type="sibTrans" cxnId="{D8755B87-B0B4-425D-9B04-143D9693629C}">
      <dgm:prSet/>
      <dgm:spPr/>
      <dgm:t>
        <a:bodyPr/>
        <a:lstStyle/>
        <a:p>
          <a:endParaRPr lang="en-US"/>
        </a:p>
      </dgm:t>
    </dgm:pt>
    <dgm:pt modelId="{D2AAAAF6-6614-45C4-B8D0-AFA0456C4E24}" type="pres">
      <dgm:prSet presAssocID="{8B15C3B0-7135-4393-B160-609B9A687E04}" presName="Name0" presStyleCnt="0">
        <dgm:presLayoutVars>
          <dgm:dir/>
          <dgm:animLvl val="lvl"/>
          <dgm:resizeHandles val="exact"/>
        </dgm:presLayoutVars>
      </dgm:prSet>
      <dgm:spPr/>
    </dgm:pt>
    <dgm:pt modelId="{DF337BD7-2456-4784-8345-98C859875315}" type="pres">
      <dgm:prSet presAssocID="{8ADC2DD9-98DB-44CF-8525-C09E4DDD887C}" presName="boxAndChildren" presStyleCnt="0"/>
      <dgm:spPr/>
    </dgm:pt>
    <dgm:pt modelId="{1A75E6B1-61EA-4C07-B2DA-E4ECD2368A0B}" type="pres">
      <dgm:prSet presAssocID="{8ADC2DD9-98DB-44CF-8525-C09E4DDD887C}" presName="parentTextBox" presStyleLbl="alignNode1" presStyleIdx="0" presStyleCnt="3" custScaleX="135380"/>
      <dgm:spPr/>
    </dgm:pt>
    <dgm:pt modelId="{67630AB9-E37E-441F-B98E-11070996AEFD}" type="pres">
      <dgm:prSet presAssocID="{8ADC2DD9-98DB-44CF-8525-C09E4DDD887C}" presName="descendantBox" presStyleLbl="bgAccFollowNode1" presStyleIdx="0" presStyleCnt="3" custScaleX="87738"/>
      <dgm:spPr/>
    </dgm:pt>
    <dgm:pt modelId="{D82258CC-47B1-4AA7-A4A0-FFDA38FADE93}" type="pres">
      <dgm:prSet presAssocID="{CE628B9A-3B83-4986-8DD8-7EED731C8306}" presName="sp" presStyleCnt="0"/>
      <dgm:spPr/>
    </dgm:pt>
    <dgm:pt modelId="{D20C9905-2EA9-4134-A9CC-22FCF453C8EB}" type="pres">
      <dgm:prSet presAssocID="{B19A1EA7-116A-4A93-8964-BFF628A20EEF}" presName="arrowAndChildren" presStyleCnt="0"/>
      <dgm:spPr/>
    </dgm:pt>
    <dgm:pt modelId="{31ED9B43-45F3-4FA0-8476-2A7482A7ECD9}" type="pres">
      <dgm:prSet presAssocID="{B19A1EA7-116A-4A93-8964-BFF628A20EEF}" presName="parentTextArrow" presStyleLbl="node1" presStyleIdx="0" presStyleCnt="0"/>
      <dgm:spPr/>
    </dgm:pt>
    <dgm:pt modelId="{7379DF21-270D-40F1-A59B-85A9780CECAE}" type="pres">
      <dgm:prSet presAssocID="{B19A1EA7-116A-4A93-8964-BFF628A20EEF}" presName="arrow" presStyleLbl="alignNode1" presStyleIdx="1" presStyleCnt="3" custScaleX="135380"/>
      <dgm:spPr/>
    </dgm:pt>
    <dgm:pt modelId="{7E84DE9E-E36F-4B65-A9D6-A618F1C7C906}" type="pres">
      <dgm:prSet presAssocID="{B19A1EA7-116A-4A93-8964-BFF628A20EEF}" presName="descendantArrow" presStyleLbl="bgAccFollowNode1" presStyleIdx="1" presStyleCnt="3" custScaleX="87738"/>
      <dgm:spPr/>
    </dgm:pt>
    <dgm:pt modelId="{2E1335FC-3D33-420D-9F78-B5BE23280252}" type="pres">
      <dgm:prSet presAssocID="{B1AEA8C3-DD66-4DE6-9408-F1B759304508}" presName="sp" presStyleCnt="0"/>
      <dgm:spPr/>
    </dgm:pt>
    <dgm:pt modelId="{5A817FDA-46FC-4DDF-A7DE-D918D611E9C9}" type="pres">
      <dgm:prSet presAssocID="{3B650EC1-E826-4289-BC61-C8704E6DFADF}" presName="arrowAndChildren" presStyleCnt="0"/>
      <dgm:spPr/>
    </dgm:pt>
    <dgm:pt modelId="{A9A7C98E-B5BC-4E55-8041-778A1F979B0F}" type="pres">
      <dgm:prSet presAssocID="{3B650EC1-E826-4289-BC61-C8704E6DFADF}" presName="parentTextArrow" presStyleLbl="node1" presStyleIdx="0" presStyleCnt="0"/>
      <dgm:spPr/>
    </dgm:pt>
    <dgm:pt modelId="{26325D5D-FFB0-49A0-AFFD-81CDDBECAA96}" type="pres">
      <dgm:prSet presAssocID="{3B650EC1-E826-4289-BC61-C8704E6DFADF}" presName="arrow" presStyleLbl="alignNode1" presStyleIdx="2" presStyleCnt="3" custScaleX="135380"/>
      <dgm:spPr/>
    </dgm:pt>
    <dgm:pt modelId="{39EC151F-BA87-4C67-BF3C-AE8E8A906B79}" type="pres">
      <dgm:prSet presAssocID="{3B650EC1-E826-4289-BC61-C8704E6DFADF}" presName="descendantArrow" presStyleLbl="bgAccFollowNode1" presStyleIdx="2" presStyleCnt="3" custScaleX="87738"/>
      <dgm:spPr/>
    </dgm:pt>
  </dgm:ptLst>
  <dgm:cxnLst>
    <dgm:cxn modelId="{2EF7F02A-E570-4ABA-8537-DDE6F30BB205}" srcId="{8B15C3B0-7135-4393-B160-609B9A687E04}" destId="{3B650EC1-E826-4289-BC61-C8704E6DFADF}" srcOrd="0" destOrd="0" parTransId="{C74EBE36-4F0C-49D8-8A21-1DEC0998AF24}" sibTransId="{B1AEA8C3-DD66-4DE6-9408-F1B759304508}"/>
    <dgm:cxn modelId="{5EF5C83E-1520-4F3A-ADC9-F00C5DF2A5A8}" type="presOf" srcId="{3B650EC1-E826-4289-BC61-C8704E6DFADF}" destId="{A9A7C98E-B5BC-4E55-8041-778A1F979B0F}" srcOrd="0" destOrd="0" presId="urn:microsoft.com/office/officeart/2016/7/layout/VerticalDownArrowProcess"/>
    <dgm:cxn modelId="{DB6F155B-F112-4907-8A1B-7C3D40CE1D28}" type="presOf" srcId="{97BBEDF2-F261-4802-8F4B-C304F97E4814}" destId="{67630AB9-E37E-441F-B98E-11070996AEFD}" srcOrd="0" destOrd="0" presId="urn:microsoft.com/office/officeart/2016/7/layout/VerticalDownArrowProcess"/>
    <dgm:cxn modelId="{C73B3E5B-F18A-45E9-9523-A2A2C3D564ED}" type="presOf" srcId="{B19A1EA7-116A-4A93-8964-BFF628A20EEF}" destId="{31ED9B43-45F3-4FA0-8476-2A7482A7ECD9}" srcOrd="0" destOrd="0" presId="urn:microsoft.com/office/officeart/2016/7/layout/VerticalDownArrowProcess"/>
    <dgm:cxn modelId="{2FC00B43-45D6-4409-8D75-04357F301E38}" srcId="{8B15C3B0-7135-4393-B160-609B9A687E04}" destId="{B19A1EA7-116A-4A93-8964-BFF628A20EEF}" srcOrd="1" destOrd="0" parTransId="{45B37021-89C8-4799-84BE-CDEF01499FF3}" sibTransId="{CE628B9A-3B83-4986-8DD8-7EED731C8306}"/>
    <dgm:cxn modelId="{E7082F49-B146-4C6C-BA41-BEB4E57548E5}" type="presOf" srcId="{8EBE664F-0C05-482D-924C-96ECD67787E9}" destId="{7E84DE9E-E36F-4B65-A9D6-A618F1C7C906}" srcOrd="0" destOrd="0" presId="urn:microsoft.com/office/officeart/2016/7/layout/VerticalDownArrowProcess"/>
    <dgm:cxn modelId="{7394A86F-4D40-4D5E-9E98-F4B7D97E660E}" srcId="{3B650EC1-E826-4289-BC61-C8704E6DFADF}" destId="{7998E443-C64F-4658-A2F7-AA3E558F1D46}" srcOrd="0" destOrd="0" parTransId="{8CD62BAC-AF1A-4D2A-96A4-F61AD7B47B77}" sibTransId="{342384D7-7413-42C7-A2EE-54812C3E1E92}"/>
    <dgm:cxn modelId="{E95A3E75-6132-4A53-BEF5-59603AD6D965}" type="presOf" srcId="{3B650EC1-E826-4289-BC61-C8704E6DFADF}" destId="{26325D5D-FFB0-49A0-AFFD-81CDDBECAA96}" srcOrd="1" destOrd="0" presId="urn:microsoft.com/office/officeart/2016/7/layout/VerticalDownArrowProcess"/>
    <dgm:cxn modelId="{D8755B87-B0B4-425D-9B04-143D9693629C}" srcId="{8ADC2DD9-98DB-44CF-8525-C09E4DDD887C}" destId="{97BBEDF2-F261-4802-8F4B-C304F97E4814}" srcOrd="0" destOrd="0" parTransId="{936F4E32-F4A5-4448-9B4A-C913D3BC6C70}" sibTransId="{EF696883-F906-484F-A0BF-A4E76E49AB86}"/>
    <dgm:cxn modelId="{0FE9348F-1720-4B49-AC26-C431D90129E9}" type="presOf" srcId="{8B15C3B0-7135-4393-B160-609B9A687E04}" destId="{D2AAAAF6-6614-45C4-B8D0-AFA0456C4E24}" srcOrd="0" destOrd="0" presId="urn:microsoft.com/office/officeart/2016/7/layout/VerticalDownArrowProcess"/>
    <dgm:cxn modelId="{E102979B-7BD1-472F-B2FD-7426867B3B9A}" type="presOf" srcId="{7998E443-C64F-4658-A2F7-AA3E558F1D46}" destId="{39EC151F-BA87-4C67-BF3C-AE8E8A906B79}" srcOrd="0" destOrd="0" presId="urn:microsoft.com/office/officeart/2016/7/layout/VerticalDownArrowProcess"/>
    <dgm:cxn modelId="{6163D6CA-8EFD-481F-9CA8-E1A1FBF37BE1}" type="presOf" srcId="{8ADC2DD9-98DB-44CF-8525-C09E4DDD887C}" destId="{1A75E6B1-61EA-4C07-B2DA-E4ECD2368A0B}" srcOrd="0" destOrd="0" presId="urn:microsoft.com/office/officeart/2016/7/layout/VerticalDownArrowProcess"/>
    <dgm:cxn modelId="{DBB47CD0-F17D-456D-BEA2-487C8E8803EF}" type="presOf" srcId="{B19A1EA7-116A-4A93-8964-BFF628A20EEF}" destId="{7379DF21-270D-40F1-A59B-85A9780CECAE}" srcOrd="1" destOrd="0" presId="urn:microsoft.com/office/officeart/2016/7/layout/VerticalDownArrowProcess"/>
    <dgm:cxn modelId="{FCC952F7-A0B2-440C-B320-72E5152C80E1}" srcId="{B19A1EA7-116A-4A93-8964-BFF628A20EEF}" destId="{8EBE664F-0C05-482D-924C-96ECD67787E9}" srcOrd="0" destOrd="0" parTransId="{5ECC76C1-9B50-4791-8D7C-75084B9A3B50}" sibTransId="{784CDA29-C41F-4564-9ACF-FA036CF3D631}"/>
    <dgm:cxn modelId="{692D2BFF-F88B-4D34-AECA-13D38D8E54D4}" srcId="{8B15C3B0-7135-4393-B160-609B9A687E04}" destId="{8ADC2DD9-98DB-44CF-8525-C09E4DDD887C}" srcOrd="2" destOrd="0" parTransId="{F667B30D-3C64-432E-8799-5FECDBB3BAF1}" sibTransId="{FC9B206A-9F85-43AB-9255-D90909A0E1B4}"/>
    <dgm:cxn modelId="{6BC33BF0-B8C6-420A-B826-21195AAD514D}" type="presParOf" srcId="{D2AAAAF6-6614-45C4-B8D0-AFA0456C4E24}" destId="{DF337BD7-2456-4784-8345-98C859875315}" srcOrd="0" destOrd="0" presId="urn:microsoft.com/office/officeart/2016/7/layout/VerticalDownArrowProcess"/>
    <dgm:cxn modelId="{E46148A8-EB34-4E5B-9EE7-1D14744BB8E6}" type="presParOf" srcId="{DF337BD7-2456-4784-8345-98C859875315}" destId="{1A75E6B1-61EA-4C07-B2DA-E4ECD2368A0B}" srcOrd="0" destOrd="0" presId="urn:microsoft.com/office/officeart/2016/7/layout/VerticalDownArrowProcess"/>
    <dgm:cxn modelId="{436058A0-AAD6-492D-917B-1E840AF818D5}" type="presParOf" srcId="{DF337BD7-2456-4784-8345-98C859875315}" destId="{67630AB9-E37E-441F-B98E-11070996AEFD}" srcOrd="1" destOrd="0" presId="urn:microsoft.com/office/officeart/2016/7/layout/VerticalDownArrowProcess"/>
    <dgm:cxn modelId="{FBFA3EF0-2742-4853-846A-45471370EBF6}" type="presParOf" srcId="{D2AAAAF6-6614-45C4-B8D0-AFA0456C4E24}" destId="{D82258CC-47B1-4AA7-A4A0-FFDA38FADE93}" srcOrd="1" destOrd="0" presId="urn:microsoft.com/office/officeart/2016/7/layout/VerticalDownArrowProcess"/>
    <dgm:cxn modelId="{576BF7B5-F012-4BAE-B5E1-3C34A47A7EA3}" type="presParOf" srcId="{D2AAAAF6-6614-45C4-B8D0-AFA0456C4E24}" destId="{D20C9905-2EA9-4134-A9CC-22FCF453C8EB}" srcOrd="2" destOrd="0" presId="urn:microsoft.com/office/officeart/2016/7/layout/VerticalDownArrowProcess"/>
    <dgm:cxn modelId="{2CB72254-D46D-4415-A5CB-6B7C29CE4F1A}" type="presParOf" srcId="{D20C9905-2EA9-4134-A9CC-22FCF453C8EB}" destId="{31ED9B43-45F3-4FA0-8476-2A7482A7ECD9}" srcOrd="0" destOrd="0" presId="urn:microsoft.com/office/officeart/2016/7/layout/VerticalDownArrowProcess"/>
    <dgm:cxn modelId="{AE621BA3-0EFA-4458-B512-885A9DD4F22E}" type="presParOf" srcId="{D20C9905-2EA9-4134-A9CC-22FCF453C8EB}" destId="{7379DF21-270D-40F1-A59B-85A9780CECAE}" srcOrd="1" destOrd="0" presId="urn:microsoft.com/office/officeart/2016/7/layout/VerticalDownArrowProcess"/>
    <dgm:cxn modelId="{F3426616-2758-4957-B9D8-48D8E81A7FD4}" type="presParOf" srcId="{D20C9905-2EA9-4134-A9CC-22FCF453C8EB}" destId="{7E84DE9E-E36F-4B65-A9D6-A618F1C7C906}" srcOrd="2" destOrd="0" presId="urn:microsoft.com/office/officeart/2016/7/layout/VerticalDownArrowProcess"/>
    <dgm:cxn modelId="{11AF063E-FE41-4180-B48E-63DE85C87A83}" type="presParOf" srcId="{D2AAAAF6-6614-45C4-B8D0-AFA0456C4E24}" destId="{2E1335FC-3D33-420D-9F78-B5BE23280252}" srcOrd="3" destOrd="0" presId="urn:microsoft.com/office/officeart/2016/7/layout/VerticalDownArrowProcess"/>
    <dgm:cxn modelId="{7A52D69D-FD27-4A51-8D21-3B89B18484F7}" type="presParOf" srcId="{D2AAAAF6-6614-45C4-B8D0-AFA0456C4E24}" destId="{5A817FDA-46FC-4DDF-A7DE-D918D611E9C9}" srcOrd="4" destOrd="0" presId="urn:microsoft.com/office/officeart/2016/7/layout/VerticalDownArrowProcess"/>
    <dgm:cxn modelId="{1E65A836-A943-4AAC-95A6-17CDDFC1CD87}" type="presParOf" srcId="{5A817FDA-46FC-4DDF-A7DE-D918D611E9C9}" destId="{A9A7C98E-B5BC-4E55-8041-778A1F979B0F}" srcOrd="0" destOrd="0" presId="urn:microsoft.com/office/officeart/2016/7/layout/VerticalDownArrowProcess"/>
    <dgm:cxn modelId="{B5F2849C-62C1-4A6A-B44B-A154F86762CB}" type="presParOf" srcId="{5A817FDA-46FC-4DDF-A7DE-D918D611E9C9}" destId="{26325D5D-FFB0-49A0-AFFD-81CDDBECAA96}" srcOrd="1" destOrd="0" presId="urn:microsoft.com/office/officeart/2016/7/layout/VerticalDownArrowProcess"/>
    <dgm:cxn modelId="{8E3E00ED-2379-41E7-A7D5-B7BB19C5FD65}" type="presParOf" srcId="{5A817FDA-46FC-4DDF-A7DE-D918D611E9C9}" destId="{39EC151F-BA87-4C67-BF3C-AE8E8A906B79}"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3D14C-5839-46A7-B0E0-361C313400C2}">
      <dsp:nvSpPr>
        <dsp:cNvPr id="0" name=""/>
        <dsp:cNvSpPr/>
      </dsp:nvSpPr>
      <dsp:spPr>
        <a:xfrm>
          <a:off x="320" y="1182853"/>
          <a:ext cx="2951049" cy="1873916"/>
        </a:xfrm>
        <a:prstGeom prst="roundRect">
          <a:avLst>
            <a:gd name="adj" fmla="val 10000"/>
          </a:avLst>
        </a:prstGeom>
        <a:solidFill>
          <a:schemeClr val="accent3">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7DE01F-2018-4341-B759-D3365793E57E}">
      <dsp:nvSpPr>
        <dsp:cNvPr id="0" name=""/>
        <dsp:cNvSpPr/>
      </dsp:nvSpPr>
      <dsp:spPr>
        <a:xfrm>
          <a:off x="328215" y="1494353"/>
          <a:ext cx="2951049" cy="1873916"/>
        </a:xfrm>
        <a:prstGeom prst="roundRect">
          <a:avLst>
            <a:gd name="adj" fmla="val 10000"/>
          </a:avLst>
        </a:prstGeom>
        <a:solidFill>
          <a:schemeClr val="bg1">
            <a:alpha val="95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Lato" panose="020F0502020204030203" pitchFamily="34" charset="0"/>
              <a:ea typeface="Lato" panose="020F0502020204030203" pitchFamily="34" charset="0"/>
              <a:cs typeface="Lato" panose="020F0502020204030203" pitchFamily="34" charset="0"/>
            </a:rPr>
            <a:t>Interest</a:t>
          </a:r>
          <a:r>
            <a:rPr lang="en-US" sz="2000" kern="1200" dirty="0">
              <a:latin typeface="Lato" panose="020F0502020204030203" pitchFamily="34" charset="0"/>
              <a:ea typeface="Lato" panose="020F0502020204030203" pitchFamily="34" charset="0"/>
              <a:cs typeface="Lato" panose="020F0502020204030203" pitchFamily="34" charset="0"/>
            </a:rPr>
            <a:t> – personally willing to participate </a:t>
          </a:r>
          <a:br>
            <a:rPr lang="en-US" sz="2000" kern="1200" dirty="0">
              <a:latin typeface="Lato" panose="020F0502020204030203" pitchFamily="34" charset="0"/>
              <a:ea typeface="Lato" panose="020F0502020204030203" pitchFamily="34" charset="0"/>
              <a:cs typeface="Lato" panose="020F0502020204030203" pitchFamily="34" charset="0"/>
            </a:rPr>
          </a:br>
          <a:r>
            <a:rPr lang="en-US" sz="2000" kern="1200" dirty="0">
              <a:latin typeface="Lato" panose="020F0502020204030203" pitchFamily="34" charset="0"/>
              <a:ea typeface="Lato" panose="020F0502020204030203" pitchFamily="34" charset="0"/>
              <a:cs typeface="Lato" panose="020F0502020204030203" pitchFamily="34" charset="0"/>
            </a:rPr>
            <a:t>in the process. </a:t>
          </a:r>
        </a:p>
      </dsp:txBody>
      <dsp:txXfrm>
        <a:off x="383100" y="1549238"/>
        <a:ext cx="2841279" cy="1764146"/>
      </dsp:txXfrm>
    </dsp:sp>
    <dsp:sp modelId="{D0D0D0DD-3ECB-42ED-B45E-F3DD6E328C05}">
      <dsp:nvSpPr>
        <dsp:cNvPr id="0" name=""/>
        <dsp:cNvSpPr/>
      </dsp:nvSpPr>
      <dsp:spPr>
        <a:xfrm>
          <a:off x="3607159" y="1182853"/>
          <a:ext cx="2951049" cy="1873916"/>
        </a:xfrm>
        <a:prstGeom prst="roundRect">
          <a:avLst>
            <a:gd name="adj" fmla="val 10000"/>
          </a:avLst>
        </a:prstGeom>
        <a:solidFill>
          <a:schemeClr val="accent3">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657E4-D37A-4953-BF07-49E72084825A}">
      <dsp:nvSpPr>
        <dsp:cNvPr id="0" name=""/>
        <dsp:cNvSpPr/>
      </dsp:nvSpPr>
      <dsp:spPr>
        <a:xfrm>
          <a:off x="3935053" y="1494353"/>
          <a:ext cx="2951049" cy="1873916"/>
        </a:xfrm>
        <a:prstGeom prst="roundRect">
          <a:avLst>
            <a:gd name="adj" fmla="val 10000"/>
          </a:avLst>
        </a:prstGeom>
        <a:solidFill>
          <a:schemeClr val="bg1">
            <a:alpha val="95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Lato" panose="020F0502020204030203" pitchFamily="34" charset="0"/>
              <a:ea typeface="Lato" panose="020F0502020204030203" pitchFamily="34" charset="0"/>
              <a:cs typeface="Lato" panose="020F0502020204030203" pitchFamily="34" charset="0"/>
            </a:rPr>
            <a:t>Influence</a:t>
          </a:r>
          <a:r>
            <a:rPr lang="en-US" sz="2000" kern="1200" dirty="0">
              <a:latin typeface="Lato" panose="020F0502020204030203" pitchFamily="34" charset="0"/>
              <a:ea typeface="Lato" panose="020F0502020204030203" pitchFamily="34" charset="0"/>
              <a:cs typeface="Lato" panose="020F0502020204030203" pitchFamily="34" charset="0"/>
            </a:rPr>
            <a:t> – the ability to make decisions and help change the district’s path</a:t>
          </a:r>
          <a:r>
            <a:rPr lang="en-US" sz="1800" kern="1200" dirty="0">
              <a:latin typeface="Lato" panose="020F0502020204030203" pitchFamily="34" charset="0"/>
              <a:ea typeface="Lato" panose="020F0502020204030203" pitchFamily="34" charset="0"/>
              <a:cs typeface="Lato" panose="020F0502020204030203" pitchFamily="34" charset="0"/>
            </a:rPr>
            <a:t>.</a:t>
          </a:r>
        </a:p>
      </dsp:txBody>
      <dsp:txXfrm>
        <a:off x="3989938" y="1549238"/>
        <a:ext cx="2841279" cy="1764146"/>
      </dsp:txXfrm>
    </dsp:sp>
    <dsp:sp modelId="{A17CD07E-4F94-4F1A-BB43-9A0500CC749B}">
      <dsp:nvSpPr>
        <dsp:cNvPr id="0" name=""/>
        <dsp:cNvSpPr/>
      </dsp:nvSpPr>
      <dsp:spPr>
        <a:xfrm>
          <a:off x="7213997" y="1182853"/>
          <a:ext cx="3116957" cy="1873916"/>
        </a:xfrm>
        <a:prstGeom prst="roundRect">
          <a:avLst>
            <a:gd name="adj" fmla="val 10000"/>
          </a:avLst>
        </a:prstGeom>
        <a:solidFill>
          <a:schemeClr val="accent3">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6DCE98-7185-42F8-ACF5-87769A0FCFD2}">
      <dsp:nvSpPr>
        <dsp:cNvPr id="0" name=""/>
        <dsp:cNvSpPr/>
      </dsp:nvSpPr>
      <dsp:spPr>
        <a:xfrm>
          <a:off x="7541891" y="1494353"/>
          <a:ext cx="3116957" cy="1873916"/>
        </a:xfrm>
        <a:prstGeom prst="roundRect">
          <a:avLst>
            <a:gd name="adj" fmla="val 10000"/>
          </a:avLst>
        </a:prstGeom>
        <a:solidFill>
          <a:schemeClr val="bg1">
            <a:alpha val="9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Lato" panose="020F0502020204030203" pitchFamily="34" charset="0"/>
              <a:ea typeface="Lato" panose="020F0502020204030203" pitchFamily="34" charset="0"/>
              <a:cs typeface="Lato" panose="020F0502020204030203" pitchFamily="34" charset="0"/>
            </a:rPr>
            <a:t>Aptitude</a:t>
          </a:r>
          <a:r>
            <a:rPr lang="en-US" sz="2000" kern="1200" dirty="0">
              <a:latin typeface="Lato" panose="020F0502020204030203" pitchFamily="34" charset="0"/>
              <a:ea typeface="Lato" panose="020F0502020204030203" pitchFamily="34" charset="0"/>
              <a:cs typeface="Lato" panose="020F0502020204030203" pitchFamily="34" charset="0"/>
            </a:rPr>
            <a:t> – the competence to understand, discuss </a:t>
          </a:r>
          <a:br>
            <a:rPr lang="en-US" sz="2000" kern="1200" dirty="0">
              <a:latin typeface="Lato" panose="020F0502020204030203" pitchFamily="34" charset="0"/>
              <a:ea typeface="Lato" panose="020F0502020204030203" pitchFamily="34" charset="0"/>
              <a:cs typeface="Lato" panose="020F0502020204030203" pitchFamily="34" charset="0"/>
            </a:rPr>
          </a:br>
          <a:r>
            <a:rPr lang="en-US" sz="2000" kern="1200" dirty="0">
              <a:latin typeface="Lato" panose="020F0502020204030203" pitchFamily="34" charset="0"/>
              <a:ea typeface="Lato" panose="020F0502020204030203" pitchFamily="34" charset="0"/>
              <a:cs typeface="Lato" panose="020F0502020204030203" pitchFamily="34" charset="0"/>
            </a:rPr>
            <a:t>and decide on </a:t>
          </a:r>
          <a:br>
            <a:rPr lang="en-US" sz="2000" kern="1200" dirty="0">
              <a:latin typeface="Lato" panose="020F0502020204030203" pitchFamily="34" charset="0"/>
              <a:ea typeface="Lato" panose="020F0502020204030203" pitchFamily="34" charset="0"/>
              <a:cs typeface="Lato" panose="020F0502020204030203" pitchFamily="34" charset="0"/>
            </a:rPr>
          </a:br>
          <a:r>
            <a:rPr lang="en-US" sz="2000" kern="1200" dirty="0">
              <a:latin typeface="Lato" panose="020F0502020204030203" pitchFamily="34" charset="0"/>
              <a:ea typeface="Lato" panose="020F0502020204030203" pitchFamily="34" charset="0"/>
              <a:cs typeface="Lato" panose="020F0502020204030203" pitchFamily="34" charset="0"/>
            </a:rPr>
            <a:t>future strategy.</a:t>
          </a:r>
        </a:p>
      </dsp:txBody>
      <dsp:txXfrm>
        <a:off x="7596776" y="1549238"/>
        <a:ext cx="3007187" cy="1764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5E6B1-61EA-4C07-B2DA-E4ECD2368A0B}">
      <dsp:nvSpPr>
        <dsp:cNvPr id="0" name=""/>
        <dsp:cNvSpPr/>
      </dsp:nvSpPr>
      <dsp:spPr>
        <a:xfrm>
          <a:off x="5529" y="4300880"/>
          <a:ext cx="2129832" cy="1411644"/>
        </a:xfrm>
        <a:prstGeom prst="rect">
          <a:avLst/>
        </a:prstGeom>
        <a:solidFill>
          <a:srgbClr val="F8C96D"/>
        </a:solidFill>
        <a:ln w="12700" cap="flat" cmpd="sng" algn="ctr">
          <a:solidFill>
            <a:srgbClr val="F8C9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88" tIns="128016" rIns="111888" bIns="128016" numCol="1" spcCol="1270" anchor="ctr" anchorCtr="0">
          <a:noAutofit/>
        </a:bodyPr>
        <a:lstStyle/>
        <a:p>
          <a:pPr marL="0" lvl="0" indent="0" algn="ctr" defTabSz="800100">
            <a:lnSpc>
              <a:spcPct val="100000"/>
            </a:lnSpc>
            <a:spcBef>
              <a:spcPct val="0"/>
            </a:spcBef>
            <a:spcAft>
              <a:spcPct val="35000"/>
            </a:spcAft>
            <a:buNone/>
          </a:pPr>
          <a:r>
            <a:rPr lang="en-US" sz="1800" kern="1200" dirty="0">
              <a:solidFill>
                <a:srgbClr val="FFFFFF"/>
              </a:solidFill>
              <a:latin typeface="Lato" panose="020F0502020204030203" pitchFamily="34" charset="0"/>
              <a:ea typeface="Lato" panose="020F0502020204030203" pitchFamily="34" charset="0"/>
              <a:cs typeface="Lato" panose="020F0502020204030203" pitchFamily="34" charset="0"/>
            </a:rPr>
            <a:t>Large Group Discussion</a:t>
          </a:r>
        </a:p>
      </dsp:txBody>
      <dsp:txXfrm>
        <a:off x="5529" y="4300880"/>
        <a:ext cx="2129832" cy="1411644"/>
      </dsp:txXfrm>
    </dsp:sp>
    <dsp:sp modelId="{67630AB9-E37E-441F-B98E-11070996AEFD}">
      <dsp:nvSpPr>
        <dsp:cNvPr id="0" name=""/>
        <dsp:cNvSpPr/>
      </dsp:nvSpPr>
      <dsp:spPr>
        <a:xfrm>
          <a:off x="2146422" y="4300880"/>
          <a:ext cx="4140949" cy="1411644"/>
        </a:xfrm>
        <a:prstGeom prst="rect">
          <a:avLst/>
        </a:prstGeom>
        <a:solidFill>
          <a:srgbClr val="F8C96D">
            <a:alpha val="10000"/>
          </a:srgbClr>
        </a:solidFill>
        <a:ln w="12700" cap="flat" cmpd="sng" algn="ctr">
          <a:solidFill>
            <a:srgbClr val="E3822F">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737" tIns="228600" rIns="95737" bIns="228600"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t>Have small groups compare notes </a:t>
          </a:r>
          <a:br>
            <a:rPr lang="en-US" sz="1800" kern="12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br>
          <a:r>
            <a:rPr lang="en-US" sz="1800" kern="12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t>to identify thematic responses </a:t>
          </a:r>
          <a:br>
            <a:rPr lang="en-US" sz="1800" kern="12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br>
          <a:r>
            <a:rPr lang="en-US" sz="1800" kern="12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t>across the groups.</a:t>
          </a:r>
        </a:p>
      </dsp:txBody>
      <dsp:txXfrm>
        <a:off x="2146422" y="4300880"/>
        <a:ext cx="4140949" cy="1411644"/>
      </dsp:txXfrm>
    </dsp:sp>
    <dsp:sp modelId="{7379DF21-270D-40F1-A59B-85A9780CECAE}">
      <dsp:nvSpPr>
        <dsp:cNvPr id="0" name=""/>
        <dsp:cNvSpPr/>
      </dsp:nvSpPr>
      <dsp:spPr>
        <a:xfrm rot="10800000">
          <a:off x="5529" y="2150945"/>
          <a:ext cx="2129832" cy="2171109"/>
        </a:xfrm>
        <a:prstGeom prst="upArrowCallout">
          <a:avLst>
            <a:gd name="adj1" fmla="val 5000"/>
            <a:gd name="adj2" fmla="val 10000"/>
            <a:gd name="adj3" fmla="val 15000"/>
            <a:gd name="adj4" fmla="val 64977"/>
          </a:avLst>
        </a:prstGeom>
        <a:solidFill>
          <a:srgbClr val="CE3364"/>
        </a:solidFill>
        <a:ln w="12700" cap="flat" cmpd="sng" algn="ctr">
          <a:solidFill>
            <a:srgbClr val="CE33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88" tIns="128016" rIns="111888" bIns="128016" numCol="1" spcCol="1270" anchor="ctr" anchorCtr="0">
          <a:noAutofit/>
        </a:bodyPr>
        <a:lstStyle/>
        <a:p>
          <a:pPr marL="0" lvl="0" indent="0" algn="ctr" defTabSz="800100">
            <a:lnSpc>
              <a:spcPct val="100000"/>
            </a:lnSpc>
            <a:spcBef>
              <a:spcPct val="0"/>
            </a:spcBef>
            <a:spcAft>
              <a:spcPct val="35000"/>
            </a:spcAft>
            <a:buNone/>
          </a:pPr>
          <a:r>
            <a:rPr lang="en-US" sz="1800" kern="1200" dirty="0">
              <a:solidFill>
                <a:srgbClr val="FFFFFF"/>
              </a:solidFill>
              <a:latin typeface="Lato" panose="020F0502020204030203" pitchFamily="34" charset="0"/>
              <a:ea typeface="Lato" panose="020F0502020204030203" pitchFamily="34" charset="0"/>
              <a:cs typeface="Lato" panose="020F0502020204030203" pitchFamily="34" charset="0"/>
            </a:rPr>
            <a:t>Small Group Discussion</a:t>
          </a:r>
        </a:p>
        <a:p>
          <a:pPr marL="0" lvl="0" indent="0" algn="ctr" defTabSz="800100">
            <a:lnSpc>
              <a:spcPct val="100000"/>
            </a:lnSpc>
            <a:spcBef>
              <a:spcPct val="0"/>
            </a:spcBef>
            <a:spcAft>
              <a:spcPct val="35000"/>
            </a:spcAft>
            <a:buNone/>
          </a:pPr>
          <a:endParaRPr lang="en-US" sz="1400" kern="1200" dirty="0">
            <a:solidFill>
              <a:srgbClr val="FFFFFF"/>
            </a:solidFill>
            <a:latin typeface="Lato" panose="020F0502020204030203" pitchFamily="34" charset="0"/>
            <a:ea typeface="Lato" panose="020F0502020204030203" pitchFamily="34" charset="0"/>
            <a:cs typeface="Lato" panose="020F0502020204030203" pitchFamily="34" charset="0"/>
          </a:endParaRPr>
        </a:p>
      </dsp:txBody>
      <dsp:txXfrm rot="-10800000">
        <a:off x="5529" y="2645197"/>
        <a:ext cx="2129832" cy="916969"/>
      </dsp:txXfrm>
    </dsp:sp>
    <dsp:sp modelId="{7E84DE9E-E36F-4B65-A9D6-A618F1C7C906}">
      <dsp:nvSpPr>
        <dsp:cNvPr id="0" name=""/>
        <dsp:cNvSpPr/>
      </dsp:nvSpPr>
      <dsp:spPr>
        <a:xfrm>
          <a:off x="2146422" y="2150945"/>
          <a:ext cx="4140949" cy="1411221"/>
        </a:xfrm>
        <a:prstGeom prst="rect">
          <a:avLst/>
        </a:prstGeom>
        <a:solidFill>
          <a:srgbClr val="CE3364">
            <a:alpha val="10000"/>
          </a:srgbClr>
        </a:solidFill>
        <a:ln w="12700" cap="flat" cmpd="sng" algn="ctr">
          <a:solidFill>
            <a:srgbClr val="E3822F">
              <a:tint val="40000"/>
              <a:alpha val="90000"/>
              <a:hueOff val="5474378"/>
              <a:satOff val="-27068"/>
              <a:lumOff val="-321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737" tIns="228600" rIns="95737" bIns="228600"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t>Have participants discuss and agree </a:t>
          </a:r>
          <a:br>
            <a:rPr lang="en-US" sz="1800" kern="12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br>
          <a:r>
            <a:rPr lang="en-US" sz="1800" kern="12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t>on the same question in small groups.</a:t>
          </a:r>
        </a:p>
      </dsp:txBody>
      <dsp:txXfrm>
        <a:off x="2146422" y="2150945"/>
        <a:ext cx="4140949" cy="1411221"/>
      </dsp:txXfrm>
    </dsp:sp>
    <dsp:sp modelId="{26325D5D-FFB0-49A0-AFFD-81CDDBECAA96}">
      <dsp:nvSpPr>
        <dsp:cNvPr id="0" name=""/>
        <dsp:cNvSpPr/>
      </dsp:nvSpPr>
      <dsp:spPr>
        <a:xfrm rot="10800000">
          <a:off x="5529" y="1009"/>
          <a:ext cx="2129832" cy="2171109"/>
        </a:xfrm>
        <a:prstGeom prst="upArrowCallout">
          <a:avLst>
            <a:gd name="adj1" fmla="val 5000"/>
            <a:gd name="adj2" fmla="val 10000"/>
            <a:gd name="adj3" fmla="val 15000"/>
            <a:gd name="adj4" fmla="val 64977"/>
          </a:avLst>
        </a:prstGeom>
        <a:solidFill>
          <a:srgbClr val="005F71"/>
        </a:solidFill>
        <a:ln w="12700" cap="flat" cmpd="sng" algn="ctr">
          <a:solidFill>
            <a:srgbClr val="E3822F">
              <a:hueOff val="9771641"/>
              <a:satOff val="23729"/>
              <a:lumOff val="-3137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88" tIns="0" rIns="111888" bIns="274320" numCol="1" spcCol="1270" anchor="t" anchorCtr="0">
          <a:noAutofit/>
        </a:bodyPr>
        <a:lstStyle/>
        <a:p>
          <a:pPr marL="0" lvl="0" indent="0" algn="ctr" defTabSz="933450">
            <a:lnSpc>
              <a:spcPct val="100000"/>
            </a:lnSpc>
            <a:spcBef>
              <a:spcPct val="0"/>
            </a:spcBef>
            <a:spcAft>
              <a:spcPct val="35000"/>
            </a:spcAft>
            <a:buNone/>
          </a:pPr>
          <a:r>
            <a:rPr lang="en-US" sz="2100" kern="1200" dirty="0">
              <a:solidFill>
                <a:srgbClr val="FFFFFF"/>
              </a:solidFill>
              <a:latin typeface="Lato" panose="020F0502020204030203" pitchFamily="34" charset="0"/>
              <a:ea typeface="Lato" panose="020F0502020204030203" pitchFamily="34" charset="0"/>
              <a:cs typeface="Lato" panose="020F0502020204030203" pitchFamily="34" charset="0"/>
            </a:rPr>
            <a:t>Individual Reflection</a:t>
          </a:r>
        </a:p>
      </dsp:txBody>
      <dsp:txXfrm rot="-10800000">
        <a:off x="5529" y="495261"/>
        <a:ext cx="2129832" cy="916969"/>
      </dsp:txXfrm>
    </dsp:sp>
    <dsp:sp modelId="{39EC151F-BA87-4C67-BF3C-AE8E8A906B79}">
      <dsp:nvSpPr>
        <dsp:cNvPr id="0" name=""/>
        <dsp:cNvSpPr/>
      </dsp:nvSpPr>
      <dsp:spPr>
        <a:xfrm>
          <a:off x="2146422" y="1009"/>
          <a:ext cx="4140949" cy="1411221"/>
        </a:xfrm>
        <a:prstGeom prst="rect">
          <a:avLst/>
        </a:prstGeom>
        <a:solidFill>
          <a:srgbClr val="005F71">
            <a:alpha val="10000"/>
          </a:srgbClr>
        </a:solidFill>
        <a:ln w="12700" cap="flat" cmpd="sng" algn="ctr">
          <a:solidFill>
            <a:srgbClr val="E3822F">
              <a:tint val="40000"/>
              <a:alpha val="90000"/>
              <a:hueOff val="10948757"/>
              <a:satOff val="-54135"/>
              <a:lumOff val="-642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737" tIns="228600" rIns="95737" bIns="228600"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t>Give participants 5 minutes to </a:t>
          </a:r>
          <a:br>
            <a:rPr lang="en-US" sz="1800" kern="12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br>
          <a:r>
            <a:rPr lang="en-US" sz="1800" kern="1200" dirty="0">
              <a:solidFill>
                <a:srgbClr val="000000">
                  <a:hueOff val="0"/>
                  <a:satOff val="0"/>
                  <a:lumOff val="0"/>
                  <a:alphaOff val="0"/>
                </a:srgbClr>
              </a:solidFill>
              <a:latin typeface="Lato" panose="020F0502020204030203" pitchFamily="34" charset="0"/>
              <a:ea typeface="Lato" panose="020F0502020204030203" pitchFamily="34" charset="0"/>
              <a:cs typeface="Lato" panose="020F0502020204030203" pitchFamily="34" charset="0"/>
            </a:rPr>
            <a:t>consider a key question individually.</a:t>
          </a:r>
        </a:p>
      </dsp:txBody>
      <dsp:txXfrm>
        <a:off x="2146422" y="1009"/>
        <a:ext cx="4140949" cy="14112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A6F2CB-C00C-884A-8AB4-61050F49405F}"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BF3C8-BD08-A048-866E-0CBBC64180BD}" type="slidenum">
              <a:rPr lang="en-US" smtClean="0"/>
              <a:t>‹#›</a:t>
            </a:fld>
            <a:endParaRPr lang="en-US"/>
          </a:p>
        </p:txBody>
      </p:sp>
    </p:spTree>
    <p:extLst>
      <p:ext uri="{BB962C8B-B14F-4D97-AF65-F5344CB8AC3E}">
        <p14:creationId xmlns:p14="http://schemas.microsoft.com/office/powerpoint/2010/main" val="56820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link to Zonta website where they can find strategic plan</a:t>
            </a:r>
          </a:p>
        </p:txBody>
      </p:sp>
      <p:sp>
        <p:nvSpPr>
          <p:cNvPr id="4" name="Slide Number Placeholder 3"/>
          <p:cNvSpPr>
            <a:spLocks noGrp="1"/>
          </p:cNvSpPr>
          <p:nvPr>
            <p:ph type="sldNum" sz="quarter" idx="5"/>
          </p:nvPr>
        </p:nvSpPr>
        <p:spPr/>
        <p:txBody>
          <a:bodyPr/>
          <a:lstStyle/>
          <a:p>
            <a:fld id="{DF6BF3C8-BD08-A048-866E-0CBBC64180BD}" type="slidenum">
              <a:rPr lang="en-US" smtClean="0"/>
              <a:t>8</a:t>
            </a:fld>
            <a:endParaRPr lang="en-US"/>
          </a:p>
        </p:txBody>
      </p:sp>
    </p:spTree>
    <p:extLst>
      <p:ext uri="{BB962C8B-B14F-4D97-AF65-F5344CB8AC3E}">
        <p14:creationId xmlns:p14="http://schemas.microsoft.com/office/powerpoint/2010/main" val="68970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link to Zonta website where they can find strategic plan</a:t>
            </a:r>
          </a:p>
        </p:txBody>
      </p:sp>
      <p:sp>
        <p:nvSpPr>
          <p:cNvPr id="4" name="Slide Number Placeholder 3"/>
          <p:cNvSpPr>
            <a:spLocks noGrp="1"/>
          </p:cNvSpPr>
          <p:nvPr>
            <p:ph type="sldNum" sz="quarter" idx="5"/>
          </p:nvPr>
        </p:nvSpPr>
        <p:spPr/>
        <p:txBody>
          <a:bodyPr/>
          <a:lstStyle/>
          <a:p>
            <a:fld id="{DF6BF3C8-BD08-A048-866E-0CBBC64180BD}" type="slidenum">
              <a:rPr lang="en-US" smtClean="0"/>
              <a:t>10</a:t>
            </a:fld>
            <a:endParaRPr lang="en-US"/>
          </a:p>
        </p:txBody>
      </p:sp>
    </p:spTree>
    <p:extLst>
      <p:ext uri="{BB962C8B-B14F-4D97-AF65-F5344CB8AC3E}">
        <p14:creationId xmlns:p14="http://schemas.microsoft.com/office/powerpoint/2010/main" val="2653501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23" name="Picture Placeholder 22">
            <a:extLst>
              <a:ext uri="{FF2B5EF4-FFF2-40B4-BE49-F238E27FC236}">
                <a16:creationId xmlns:a16="http://schemas.microsoft.com/office/drawing/2014/main" id="{34456F23-BC94-7F47-9FD2-651A1B426E27}"/>
              </a:ext>
            </a:extLst>
          </p:cNvPr>
          <p:cNvSpPr>
            <a:spLocks noGrp="1"/>
          </p:cNvSpPr>
          <p:nvPr>
            <p:ph type="pic" sz="quarter" idx="31"/>
          </p:nvPr>
        </p:nvSpPr>
        <p:spPr>
          <a:xfrm>
            <a:off x="0" y="1"/>
            <a:ext cx="5672667" cy="5809114"/>
          </a:xfrm>
          <a:custGeom>
            <a:avLst/>
            <a:gdLst>
              <a:gd name="connsiteX0" fmla="*/ 0 w 6696917"/>
              <a:gd name="connsiteY0" fmla="*/ 0 h 6858001"/>
              <a:gd name="connsiteX1" fmla="*/ 6692901 w 6696917"/>
              <a:gd name="connsiteY1" fmla="*/ 0 h 6858001"/>
              <a:gd name="connsiteX2" fmla="*/ 6696917 w 6696917"/>
              <a:gd name="connsiteY2" fmla="*/ 158865 h 6858001"/>
              <a:gd name="connsiteX3" fmla="*/ 0 w 669691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96917" h="6858001">
                <a:moveTo>
                  <a:pt x="0" y="0"/>
                </a:moveTo>
                <a:lnTo>
                  <a:pt x="6692901" y="0"/>
                </a:lnTo>
                <a:lnTo>
                  <a:pt x="6696917" y="158865"/>
                </a:lnTo>
                <a:cubicBezTo>
                  <a:pt x="6696917" y="3858696"/>
                  <a:pt x="3698605" y="6858001"/>
                  <a:pt x="0" y="6858001"/>
                </a:cubicBezTo>
                <a:close/>
              </a:path>
            </a:pathLst>
          </a:custGeom>
          <a:solidFill>
            <a:schemeClr val="bg2"/>
          </a:solidFill>
        </p:spPr>
        <p:txBody>
          <a:bodyPr wrap="square">
            <a:noAutofit/>
          </a:bodyPr>
          <a:lstStyle>
            <a:lvl1pPr>
              <a:defRPr b="1" i="0">
                <a:latin typeface="Lato" panose="020F0502020204030203" pitchFamily="34" charset="77"/>
              </a:defRPr>
            </a:lvl1pPr>
          </a:lstStyle>
          <a:p>
            <a:endParaRPr lang="en-US" dirty="0"/>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pic>
        <p:nvPicPr>
          <p:cNvPr id="14" name="Picture 2">
            <a:extLst>
              <a:ext uri="{FF2B5EF4-FFF2-40B4-BE49-F238E27FC236}">
                <a16:creationId xmlns:a16="http://schemas.microsoft.com/office/drawing/2014/main" id="{498CC97D-C1E9-FE4C-9C31-F052B683F7C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29969" y="1721302"/>
            <a:ext cx="3680950" cy="92886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spTree>
    <p:extLst>
      <p:ext uri="{BB962C8B-B14F-4D97-AF65-F5344CB8AC3E}">
        <p14:creationId xmlns:p14="http://schemas.microsoft.com/office/powerpoint/2010/main" val="69046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2" name="Content Placeholder 4">
            <a:extLst>
              <a:ext uri="{FF2B5EF4-FFF2-40B4-BE49-F238E27FC236}">
                <a16:creationId xmlns:a16="http://schemas.microsoft.com/office/drawing/2014/main" id="{763A9A8E-DF1F-6EFE-B529-1D90484B4940}"/>
              </a:ext>
            </a:extLst>
          </p:cNvPr>
          <p:cNvSpPr>
            <a:spLocks noGrp="1"/>
          </p:cNvSpPr>
          <p:nvPr>
            <p:ph sz="quarter" idx="10"/>
          </p:nvPr>
        </p:nvSpPr>
        <p:spPr>
          <a:xfrm>
            <a:off x="3820160" y="1312532"/>
            <a:ext cx="8067040"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7">
            <a:extLst>
              <a:ext uri="{FF2B5EF4-FFF2-40B4-BE49-F238E27FC236}">
                <a16:creationId xmlns:a16="http://schemas.microsoft.com/office/drawing/2014/main" id="{45066EEE-E040-FD6D-5542-3B68BD259E07}"/>
              </a:ext>
            </a:extLst>
          </p:cNvPr>
          <p:cNvSpPr>
            <a:spLocks noGrp="1"/>
          </p:cNvSpPr>
          <p:nvPr>
            <p:ph type="pic" sz="quarter" idx="14"/>
          </p:nvPr>
        </p:nvSpPr>
        <p:spPr>
          <a:xfrm>
            <a:off x="304800" y="1313250"/>
            <a:ext cx="3200400" cy="2286000"/>
          </a:xfrm>
        </p:spPr>
        <p:txBody>
          <a:bodyPr/>
          <a:lstStyle/>
          <a:p>
            <a:endParaRPr lang="en-US"/>
          </a:p>
        </p:txBody>
      </p:sp>
      <p:sp>
        <p:nvSpPr>
          <p:cNvPr id="9" name="Picture Placeholder 7">
            <a:extLst>
              <a:ext uri="{FF2B5EF4-FFF2-40B4-BE49-F238E27FC236}">
                <a16:creationId xmlns:a16="http://schemas.microsoft.com/office/drawing/2014/main" id="{1641A02D-4B7A-9F09-C396-117F7FA61B11}"/>
              </a:ext>
            </a:extLst>
          </p:cNvPr>
          <p:cNvSpPr>
            <a:spLocks noGrp="1"/>
          </p:cNvSpPr>
          <p:nvPr>
            <p:ph type="pic" sz="quarter" idx="15"/>
          </p:nvPr>
        </p:nvSpPr>
        <p:spPr>
          <a:xfrm>
            <a:off x="309880" y="3825846"/>
            <a:ext cx="3200400" cy="2419765"/>
          </a:xfrm>
        </p:spPr>
        <p:txBody>
          <a:bodyPr/>
          <a:lstStyle/>
          <a:p>
            <a:endParaRPr lang="en-US"/>
          </a:p>
        </p:txBody>
      </p:sp>
    </p:spTree>
    <p:extLst>
      <p:ext uri="{BB962C8B-B14F-4D97-AF65-F5344CB8AC3E}">
        <p14:creationId xmlns:p14="http://schemas.microsoft.com/office/powerpoint/2010/main" val="95159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Tree>
    <p:extLst>
      <p:ext uri="{BB962C8B-B14F-4D97-AF65-F5344CB8AC3E}">
        <p14:creationId xmlns:p14="http://schemas.microsoft.com/office/powerpoint/2010/main" val="220897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old Bullets">
    <p:bg>
      <p:bgPr>
        <a:gradFill>
          <a:gsLst>
            <a:gs pos="100000">
              <a:schemeClr val="accent1"/>
            </a:gs>
            <a:gs pos="6000">
              <a:schemeClr val="accent1">
                <a:alpha val="54000"/>
              </a:scheme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147532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Gold Bullets">
    <p:bg>
      <p:bgPr>
        <a:gradFill>
          <a:gsLst>
            <a:gs pos="100000">
              <a:srgbClr val="5EC8D9"/>
            </a:gs>
            <a:gs pos="6000">
              <a:srgbClr val="00BCD3">
                <a:alpha val="53725"/>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4094201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old Bullets">
    <p:bg>
      <p:bgPr>
        <a:gradFill>
          <a:gsLst>
            <a:gs pos="100000">
              <a:srgbClr val="CD3463">
                <a:alpha val="71000"/>
              </a:srgbClr>
            </a:gs>
            <a:gs pos="6000">
              <a:srgbClr val="D77CA0">
                <a:alpha val="53333"/>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3880913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Gold Bullets">
    <p:bg>
      <p:bgPr>
        <a:gradFill>
          <a:gsLst>
            <a:gs pos="100000">
              <a:srgbClr val="8EBDC3">
                <a:alpha val="97647"/>
              </a:srgbClr>
            </a:gs>
            <a:gs pos="6000">
              <a:srgbClr val="005F71">
                <a:alpha val="43922"/>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560262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1068631" y="2430219"/>
            <a:ext cx="4587451"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3" name="Content Placeholder 2">
            <a:extLst>
              <a:ext uri="{FF2B5EF4-FFF2-40B4-BE49-F238E27FC236}">
                <a16:creationId xmlns:a16="http://schemas.microsoft.com/office/drawing/2014/main" id="{AD84F6DB-7610-F7C5-13D6-EF5A4A0AE217}"/>
              </a:ext>
            </a:extLst>
          </p:cNvPr>
          <p:cNvSpPr>
            <a:spLocks noGrp="1"/>
          </p:cNvSpPr>
          <p:nvPr>
            <p:ph idx="15"/>
          </p:nvPr>
        </p:nvSpPr>
        <p:spPr>
          <a:xfrm>
            <a:off x="6630315" y="2430219"/>
            <a:ext cx="4587451"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63409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106863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477642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848421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3025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30988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3273345"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623681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200276"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65042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309880" y="2430219"/>
            <a:ext cx="2639159" cy="1734985"/>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3287574" y="2430219"/>
            <a:ext cx="2639159" cy="812602"/>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4" name="Content Placeholder 2">
            <a:extLst>
              <a:ext uri="{FF2B5EF4-FFF2-40B4-BE49-F238E27FC236}">
                <a16:creationId xmlns:a16="http://schemas.microsoft.com/office/drawing/2014/main" id="{B2718803-6516-5115-72FB-6432E7231C15}"/>
              </a:ext>
            </a:extLst>
          </p:cNvPr>
          <p:cNvSpPr>
            <a:spLocks noGrp="1"/>
          </p:cNvSpPr>
          <p:nvPr>
            <p:ph idx="17"/>
          </p:nvPr>
        </p:nvSpPr>
        <p:spPr>
          <a:xfrm>
            <a:off x="309879" y="4317604"/>
            <a:ext cx="2639159" cy="1734985"/>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7" name="Content Placeholder 2">
            <a:extLst>
              <a:ext uri="{FF2B5EF4-FFF2-40B4-BE49-F238E27FC236}">
                <a16:creationId xmlns:a16="http://schemas.microsoft.com/office/drawing/2014/main" id="{09DE8801-CF89-12B4-FEB0-C7E258487706}"/>
              </a:ext>
            </a:extLst>
          </p:cNvPr>
          <p:cNvSpPr>
            <a:spLocks noGrp="1"/>
          </p:cNvSpPr>
          <p:nvPr>
            <p:ph idx="18"/>
          </p:nvPr>
        </p:nvSpPr>
        <p:spPr>
          <a:xfrm>
            <a:off x="3287574" y="3352602"/>
            <a:ext cx="2639159" cy="812602"/>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8" name="Content Placeholder 2">
            <a:extLst>
              <a:ext uri="{FF2B5EF4-FFF2-40B4-BE49-F238E27FC236}">
                <a16:creationId xmlns:a16="http://schemas.microsoft.com/office/drawing/2014/main" id="{A63EC18A-5EC6-8072-9023-08CC7504D99F}"/>
              </a:ext>
            </a:extLst>
          </p:cNvPr>
          <p:cNvSpPr>
            <a:spLocks noGrp="1"/>
          </p:cNvSpPr>
          <p:nvPr>
            <p:ph idx="19"/>
          </p:nvPr>
        </p:nvSpPr>
        <p:spPr>
          <a:xfrm>
            <a:off x="3287574" y="4353073"/>
            <a:ext cx="2639159" cy="1699516"/>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9" name="Content Placeholder 2">
            <a:extLst>
              <a:ext uri="{FF2B5EF4-FFF2-40B4-BE49-F238E27FC236}">
                <a16:creationId xmlns:a16="http://schemas.microsoft.com/office/drawing/2014/main" id="{E71E7DC1-DE02-85C5-3573-34516AC06A0F}"/>
              </a:ext>
            </a:extLst>
          </p:cNvPr>
          <p:cNvSpPr>
            <a:spLocks noGrp="1"/>
          </p:cNvSpPr>
          <p:nvPr>
            <p:ph idx="20"/>
          </p:nvPr>
        </p:nvSpPr>
        <p:spPr>
          <a:xfrm>
            <a:off x="6265268" y="2430219"/>
            <a:ext cx="2639159" cy="812602"/>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3" name="Content Placeholder 2">
            <a:extLst>
              <a:ext uri="{FF2B5EF4-FFF2-40B4-BE49-F238E27FC236}">
                <a16:creationId xmlns:a16="http://schemas.microsoft.com/office/drawing/2014/main" id="{C7820C40-A985-409B-4C4E-EA9759468ED9}"/>
              </a:ext>
            </a:extLst>
          </p:cNvPr>
          <p:cNvSpPr>
            <a:spLocks noGrp="1"/>
          </p:cNvSpPr>
          <p:nvPr>
            <p:ph idx="21"/>
          </p:nvPr>
        </p:nvSpPr>
        <p:spPr>
          <a:xfrm>
            <a:off x="6265268" y="3352602"/>
            <a:ext cx="2639159" cy="812602"/>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4" name="Content Placeholder 2">
            <a:extLst>
              <a:ext uri="{FF2B5EF4-FFF2-40B4-BE49-F238E27FC236}">
                <a16:creationId xmlns:a16="http://schemas.microsoft.com/office/drawing/2014/main" id="{45F772CB-7BE3-43FC-8ABC-2271ED6F5DA2}"/>
              </a:ext>
            </a:extLst>
          </p:cNvPr>
          <p:cNvSpPr>
            <a:spLocks noGrp="1"/>
          </p:cNvSpPr>
          <p:nvPr>
            <p:ph idx="22"/>
          </p:nvPr>
        </p:nvSpPr>
        <p:spPr>
          <a:xfrm>
            <a:off x="6265268" y="4353073"/>
            <a:ext cx="2639159" cy="1699516"/>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5" name="Content Placeholder 2">
            <a:extLst>
              <a:ext uri="{FF2B5EF4-FFF2-40B4-BE49-F238E27FC236}">
                <a16:creationId xmlns:a16="http://schemas.microsoft.com/office/drawing/2014/main" id="{155B0E3E-0EC3-869A-66F1-7781EC7D09AD}"/>
              </a:ext>
            </a:extLst>
          </p:cNvPr>
          <p:cNvSpPr>
            <a:spLocks noGrp="1"/>
          </p:cNvSpPr>
          <p:nvPr>
            <p:ph idx="23"/>
          </p:nvPr>
        </p:nvSpPr>
        <p:spPr>
          <a:xfrm>
            <a:off x="9242961" y="2430219"/>
            <a:ext cx="2639159" cy="812602"/>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6" name="Content Placeholder 2">
            <a:extLst>
              <a:ext uri="{FF2B5EF4-FFF2-40B4-BE49-F238E27FC236}">
                <a16:creationId xmlns:a16="http://schemas.microsoft.com/office/drawing/2014/main" id="{25EE85DC-37D6-4CA3-91D9-8A4A54A65B8C}"/>
              </a:ext>
            </a:extLst>
          </p:cNvPr>
          <p:cNvSpPr>
            <a:spLocks noGrp="1"/>
          </p:cNvSpPr>
          <p:nvPr>
            <p:ph idx="24"/>
          </p:nvPr>
        </p:nvSpPr>
        <p:spPr>
          <a:xfrm>
            <a:off x="9242961" y="3352602"/>
            <a:ext cx="2639159" cy="812602"/>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7" name="Content Placeholder 2">
            <a:extLst>
              <a:ext uri="{FF2B5EF4-FFF2-40B4-BE49-F238E27FC236}">
                <a16:creationId xmlns:a16="http://schemas.microsoft.com/office/drawing/2014/main" id="{CCD7DE03-FE5E-3C94-380A-2AAD086E415A}"/>
              </a:ext>
            </a:extLst>
          </p:cNvPr>
          <p:cNvSpPr>
            <a:spLocks noGrp="1"/>
          </p:cNvSpPr>
          <p:nvPr>
            <p:ph idx="25"/>
          </p:nvPr>
        </p:nvSpPr>
        <p:spPr>
          <a:xfrm>
            <a:off x="9242961" y="4353073"/>
            <a:ext cx="2639159" cy="1699516"/>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4917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pic>
        <p:nvPicPr>
          <p:cNvPr id="12" name="Picture 11" descr="Logo, company name&#10;&#10;Description automatically generated">
            <a:extLst>
              <a:ext uri="{FF2B5EF4-FFF2-40B4-BE49-F238E27FC236}">
                <a16:creationId xmlns:a16="http://schemas.microsoft.com/office/drawing/2014/main" id="{BE3E01C6-2857-516B-F44A-F8322C6BA5F0}"/>
              </a:ext>
            </a:extLst>
          </p:cNvPr>
          <p:cNvPicPr>
            <a:picLocks noChangeAspect="1"/>
          </p:cNvPicPr>
          <p:nvPr userDrawn="1"/>
        </p:nvPicPr>
        <p:blipFill>
          <a:blip r:embed="rId4"/>
          <a:stretch>
            <a:fillRect/>
          </a:stretch>
        </p:blipFill>
        <p:spPr>
          <a:xfrm>
            <a:off x="642523" y="846711"/>
            <a:ext cx="3494217" cy="2500337"/>
          </a:xfrm>
          <a:prstGeom prst="rect">
            <a:avLst/>
          </a:prstGeom>
        </p:spPr>
      </p:pic>
    </p:spTree>
    <p:extLst>
      <p:ext uri="{BB962C8B-B14F-4D97-AF65-F5344CB8AC3E}">
        <p14:creationId xmlns:p14="http://schemas.microsoft.com/office/powerpoint/2010/main" val="3995920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242586"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5022352"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7412235"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802118"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4" name="Content Placeholder 2">
            <a:extLst>
              <a:ext uri="{FF2B5EF4-FFF2-40B4-BE49-F238E27FC236}">
                <a16:creationId xmlns:a16="http://schemas.microsoft.com/office/drawing/2014/main" id="{E81D4F3C-1384-9708-197B-F116166F0DC9}"/>
              </a:ext>
            </a:extLst>
          </p:cNvPr>
          <p:cNvSpPr>
            <a:spLocks noGrp="1"/>
          </p:cNvSpPr>
          <p:nvPr>
            <p:ph idx="17"/>
          </p:nvPr>
        </p:nvSpPr>
        <p:spPr>
          <a:xfrm>
            <a:off x="2632469"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100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lumns w/Puls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B3BABE1-DB2D-8544-9C3C-01AB3A8BB64B}"/>
              </a:ext>
            </a:extLst>
          </p:cNvPr>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panose="020F0502020204030203" pitchFamily="34" charset="77"/>
            </a:endParaRPr>
          </a:p>
        </p:txBody>
      </p:sp>
      <p:pic>
        <p:nvPicPr>
          <p:cNvPr id="16" name="Graphic 15">
            <a:extLst>
              <a:ext uri="{FF2B5EF4-FFF2-40B4-BE49-F238E27FC236}">
                <a16:creationId xmlns:a16="http://schemas.microsoft.com/office/drawing/2014/main" id="{F20122FF-99CF-7042-9878-EDCF3A754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4" name="Slide Number Placeholder 3">
            <a:extLst>
              <a:ext uri="{FF2B5EF4-FFF2-40B4-BE49-F238E27FC236}">
                <a16:creationId xmlns:a16="http://schemas.microsoft.com/office/drawing/2014/main" id="{7DD4ED8C-32B1-4142-8D4A-35F9E1E71AD2}"/>
              </a:ext>
            </a:extLst>
          </p:cNvPr>
          <p:cNvSpPr>
            <a:spLocks noGrp="1"/>
          </p:cNvSpPr>
          <p:nvPr>
            <p:ph type="sldNum" sz="quarter" idx="29"/>
          </p:nvPr>
        </p:nvSpPr>
        <p:spPr/>
        <p:txBody>
          <a:bodyPr/>
          <a:lstStyle/>
          <a:p>
            <a:fld id="{71D00C28-2252-7A46-BDE1-23546EACCE2C}" type="slidenum">
              <a:rPr lang="en-US" smtClean="0"/>
              <a:pPr/>
              <a:t>‹#›</a:t>
            </a:fld>
            <a:endParaRPr lang="en-US" dirty="0"/>
          </a:p>
        </p:txBody>
      </p:sp>
      <p:sp>
        <p:nvSpPr>
          <p:cNvPr id="3" name="Title 2">
            <a:extLst>
              <a:ext uri="{FF2B5EF4-FFF2-40B4-BE49-F238E27FC236}">
                <a16:creationId xmlns:a16="http://schemas.microsoft.com/office/drawing/2014/main" id="{467D8C8F-0040-E047-A0D6-69A494EA62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57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4 Columns w/Puls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B3BABE1-DB2D-8544-9C3C-01AB3A8BB64B}"/>
              </a:ext>
            </a:extLst>
          </p:cNvPr>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panose="020F0502020204030203" pitchFamily="34" charset="77"/>
            </a:endParaRPr>
          </a:p>
        </p:txBody>
      </p:sp>
      <p:pic>
        <p:nvPicPr>
          <p:cNvPr id="16" name="Graphic 15">
            <a:extLst>
              <a:ext uri="{FF2B5EF4-FFF2-40B4-BE49-F238E27FC236}">
                <a16:creationId xmlns:a16="http://schemas.microsoft.com/office/drawing/2014/main" id="{F20122FF-99CF-7042-9878-EDCF3A754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47700" y="2296983"/>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2595600" y="2296983"/>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5145172" y="2296983"/>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7691402" y="2315512"/>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2857463" y="443058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5405363" y="443058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7953263" y="443058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4" name="Slide Number Placeholder 3">
            <a:extLst>
              <a:ext uri="{FF2B5EF4-FFF2-40B4-BE49-F238E27FC236}">
                <a16:creationId xmlns:a16="http://schemas.microsoft.com/office/drawing/2014/main" id="{7DD4ED8C-32B1-4142-8D4A-35F9E1E71AD2}"/>
              </a:ext>
            </a:extLst>
          </p:cNvPr>
          <p:cNvSpPr>
            <a:spLocks noGrp="1"/>
          </p:cNvSpPr>
          <p:nvPr>
            <p:ph type="sldNum" sz="quarter" idx="29"/>
          </p:nvPr>
        </p:nvSpPr>
        <p:spPr/>
        <p:txBody>
          <a:bodyPr/>
          <a:lstStyle/>
          <a:p>
            <a:fld id="{71D00C28-2252-7A46-BDE1-23546EACCE2C}" type="slidenum">
              <a:rPr lang="en-US" smtClean="0"/>
              <a:pPr/>
              <a:t>‹#›</a:t>
            </a:fld>
            <a:endParaRPr lang="en-US" dirty="0"/>
          </a:p>
        </p:txBody>
      </p:sp>
      <p:sp>
        <p:nvSpPr>
          <p:cNvPr id="3" name="Title 2">
            <a:extLst>
              <a:ext uri="{FF2B5EF4-FFF2-40B4-BE49-F238E27FC236}">
                <a16:creationId xmlns:a16="http://schemas.microsoft.com/office/drawing/2014/main" id="{467D8C8F-0040-E047-A0D6-69A494EA6251}"/>
              </a:ext>
            </a:extLst>
          </p:cNvPr>
          <p:cNvSpPr>
            <a:spLocks noGrp="1"/>
          </p:cNvSpPr>
          <p:nvPr>
            <p:ph type="title"/>
          </p:nvPr>
        </p:nvSpPr>
        <p:spPr/>
        <p:txBody>
          <a:bodyPr/>
          <a:lstStyle/>
          <a:p>
            <a:r>
              <a:rPr lang="en-US"/>
              <a:t>Click to edit Master title style</a:t>
            </a:r>
          </a:p>
        </p:txBody>
      </p:sp>
      <p:sp>
        <p:nvSpPr>
          <p:cNvPr id="2" name="Text Placeholder 6">
            <a:extLst>
              <a:ext uri="{FF2B5EF4-FFF2-40B4-BE49-F238E27FC236}">
                <a16:creationId xmlns:a16="http://schemas.microsoft.com/office/drawing/2014/main" id="{39200B47-52E6-502A-D61B-9D9954710E62}"/>
              </a:ext>
            </a:extLst>
          </p:cNvPr>
          <p:cNvSpPr>
            <a:spLocks noGrp="1"/>
          </p:cNvSpPr>
          <p:nvPr>
            <p:ph type="body" sz="quarter" idx="30" hasCustomPrompt="1"/>
          </p:nvPr>
        </p:nvSpPr>
        <p:spPr>
          <a:xfrm>
            <a:off x="10237632" y="2293254"/>
            <a:ext cx="1905000" cy="1903412"/>
          </a:xfrm>
          <a:prstGeom prst="ellipse">
            <a:avLst/>
          </a:prstGeom>
          <a:solidFill>
            <a:srgbClr val="005F71"/>
          </a:soli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05</a:t>
            </a:r>
          </a:p>
        </p:txBody>
      </p:sp>
      <p:sp>
        <p:nvSpPr>
          <p:cNvPr id="8" name="Text Placeholder 8">
            <a:extLst>
              <a:ext uri="{FF2B5EF4-FFF2-40B4-BE49-F238E27FC236}">
                <a16:creationId xmlns:a16="http://schemas.microsoft.com/office/drawing/2014/main" id="{16291C7B-1661-AAAF-756A-05FFC2915D67}"/>
              </a:ext>
            </a:extLst>
          </p:cNvPr>
          <p:cNvSpPr>
            <a:spLocks noGrp="1"/>
          </p:cNvSpPr>
          <p:nvPr>
            <p:ph type="body" sz="quarter" idx="32"/>
          </p:nvPr>
        </p:nvSpPr>
        <p:spPr>
          <a:xfrm>
            <a:off x="10501163" y="441493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Tree>
    <p:extLst>
      <p:ext uri="{BB962C8B-B14F-4D97-AF65-F5344CB8AC3E}">
        <p14:creationId xmlns:p14="http://schemas.microsoft.com/office/powerpoint/2010/main" val="2101239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4 Columns w/Puls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B3BABE1-DB2D-8544-9C3C-01AB3A8BB64B}"/>
              </a:ext>
            </a:extLst>
          </p:cNvPr>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panose="020F0502020204030203" pitchFamily="34" charset="77"/>
            </a:endParaRPr>
          </a:p>
        </p:txBody>
      </p:sp>
      <p:pic>
        <p:nvPicPr>
          <p:cNvPr id="16" name="Graphic 15">
            <a:extLst>
              <a:ext uri="{FF2B5EF4-FFF2-40B4-BE49-F238E27FC236}">
                <a16:creationId xmlns:a16="http://schemas.microsoft.com/office/drawing/2014/main" id="{F20122FF-99CF-7042-9878-EDCF3A754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47700" y="2296983"/>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2085686" y="2315512"/>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4123672" y="2312556"/>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6161658" y="2315512"/>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2346481" y="4433545"/>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4421206" y="441493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6460135" y="443058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4" name="Slide Number Placeholder 3">
            <a:extLst>
              <a:ext uri="{FF2B5EF4-FFF2-40B4-BE49-F238E27FC236}">
                <a16:creationId xmlns:a16="http://schemas.microsoft.com/office/drawing/2014/main" id="{7DD4ED8C-32B1-4142-8D4A-35F9E1E71AD2}"/>
              </a:ext>
            </a:extLst>
          </p:cNvPr>
          <p:cNvSpPr>
            <a:spLocks noGrp="1"/>
          </p:cNvSpPr>
          <p:nvPr>
            <p:ph type="sldNum" sz="quarter" idx="29"/>
          </p:nvPr>
        </p:nvSpPr>
        <p:spPr/>
        <p:txBody>
          <a:bodyPr/>
          <a:lstStyle/>
          <a:p>
            <a:fld id="{71D00C28-2252-7A46-BDE1-23546EACCE2C}" type="slidenum">
              <a:rPr lang="en-US" smtClean="0"/>
              <a:pPr/>
              <a:t>‹#›</a:t>
            </a:fld>
            <a:endParaRPr lang="en-US" dirty="0"/>
          </a:p>
        </p:txBody>
      </p:sp>
      <p:sp>
        <p:nvSpPr>
          <p:cNvPr id="3" name="Title 2">
            <a:extLst>
              <a:ext uri="{FF2B5EF4-FFF2-40B4-BE49-F238E27FC236}">
                <a16:creationId xmlns:a16="http://schemas.microsoft.com/office/drawing/2014/main" id="{467D8C8F-0040-E047-A0D6-69A494EA6251}"/>
              </a:ext>
            </a:extLst>
          </p:cNvPr>
          <p:cNvSpPr>
            <a:spLocks noGrp="1"/>
          </p:cNvSpPr>
          <p:nvPr>
            <p:ph type="title"/>
          </p:nvPr>
        </p:nvSpPr>
        <p:spPr/>
        <p:txBody>
          <a:bodyPr/>
          <a:lstStyle/>
          <a:p>
            <a:r>
              <a:rPr lang="en-US"/>
              <a:t>Click to edit Master title style</a:t>
            </a:r>
          </a:p>
        </p:txBody>
      </p:sp>
      <p:sp>
        <p:nvSpPr>
          <p:cNvPr id="2" name="Text Placeholder 6">
            <a:extLst>
              <a:ext uri="{FF2B5EF4-FFF2-40B4-BE49-F238E27FC236}">
                <a16:creationId xmlns:a16="http://schemas.microsoft.com/office/drawing/2014/main" id="{39200B47-52E6-502A-D61B-9D9954710E62}"/>
              </a:ext>
            </a:extLst>
          </p:cNvPr>
          <p:cNvSpPr>
            <a:spLocks noGrp="1"/>
          </p:cNvSpPr>
          <p:nvPr>
            <p:ph type="body" sz="quarter" idx="30" hasCustomPrompt="1"/>
          </p:nvPr>
        </p:nvSpPr>
        <p:spPr>
          <a:xfrm>
            <a:off x="10237632" y="2293254"/>
            <a:ext cx="1905000" cy="1903412"/>
          </a:xfrm>
          <a:prstGeom prst="ellipse">
            <a:avLst/>
          </a:prstGeom>
          <a:solidFill>
            <a:schemeClr val="accent1"/>
          </a:soli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06</a:t>
            </a:r>
          </a:p>
        </p:txBody>
      </p:sp>
      <p:sp>
        <p:nvSpPr>
          <p:cNvPr id="8" name="Text Placeholder 8">
            <a:extLst>
              <a:ext uri="{FF2B5EF4-FFF2-40B4-BE49-F238E27FC236}">
                <a16:creationId xmlns:a16="http://schemas.microsoft.com/office/drawing/2014/main" id="{16291C7B-1661-AAAF-756A-05FFC2915D67}"/>
              </a:ext>
            </a:extLst>
          </p:cNvPr>
          <p:cNvSpPr>
            <a:spLocks noGrp="1"/>
          </p:cNvSpPr>
          <p:nvPr>
            <p:ph type="body" sz="quarter" idx="32"/>
          </p:nvPr>
        </p:nvSpPr>
        <p:spPr>
          <a:xfrm>
            <a:off x="10501163" y="441493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6" name="Text Placeholder 6">
            <a:extLst>
              <a:ext uri="{FF2B5EF4-FFF2-40B4-BE49-F238E27FC236}">
                <a16:creationId xmlns:a16="http://schemas.microsoft.com/office/drawing/2014/main" id="{0967B2F3-8A14-61C9-AB50-3BBBF6D086A4}"/>
              </a:ext>
            </a:extLst>
          </p:cNvPr>
          <p:cNvSpPr>
            <a:spLocks noGrp="1"/>
          </p:cNvSpPr>
          <p:nvPr>
            <p:ph type="body" sz="quarter" idx="33" hasCustomPrompt="1"/>
          </p:nvPr>
        </p:nvSpPr>
        <p:spPr>
          <a:xfrm>
            <a:off x="8199644" y="2290934"/>
            <a:ext cx="1905000" cy="1903412"/>
          </a:xfrm>
          <a:prstGeom prst="ellipse">
            <a:avLst/>
          </a:prstGeom>
          <a:solidFill>
            <a:srgbClr val="005F71"/>
          </a:soli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05</a:t>
            </a:r>
          </a:p>
        </p:txBody>
      </p:sp>
      <p:sp>
        <p:nvSpPr>
          <p:cNvPr id="10" name="Text Placeholder 8">
            <a:extLst>
              <a:ext uri="{FF2B5EF4-FFF2-40B4-BE49-F238E27FC236}">
                <a16:creationId xmlns:a16="http://schemas.microsoft.com/office/drawing/2014/main" id="{ED721C93-78BF-E337-7937-4AA6A05C70C4}"/>
              </a:ext>
            </a:extLst>
          </p:cNvPr>
          <p:cNvSpPr>
            <a:spLocks noGrp="1"/>
          </p:cNvSpPr>
          <p:nvPr>
            <p:ph type="body" sz="quarter" idx="34"/>
          </p:nvPr>
        </p:nvSpPr>
        <p:spPr>
          <a:xfrm>
            <a:off x="8534860" y="441261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Tree>
    <p:extLst>
      <p:ext uri="{BB962C8B-B14F-4D97-AF65-F5344CB8AC3E}">
        <p14:creationId xmlns:p14="http://schemas.microsoft.com/office/powerpoint/2010/main" val="3178809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lumns w/ Image">
    <p:spTree>
      <p:nvGrpSpPr>
        <p:cNvPr id="1" name=""/>
        <p:cNvGrpSpPr/>
        <p:nvPr/>
      </p:nvGrpSpPr>
      <p:grpSpPr>
        <a:xfrm>
          <a:off x="0" y="0"/>
          <a:ext cx="0" cy="0"/>
          <a:chOff x="0" y="0"/>
          <a:chExt cx="0" cy="0"/>
        </a:xfrm>
      </p:grpSpPr>
      <p:sp>
        <p:nvSpPr>
          <p:cNvPr id="16" name="Picture Placeholder 7">
            <a:extLst>
              <a:ext uri="{FF2B5EF4-FFF2-40B4-BE49-F238E27FC236}">
                <a16:creationId xmlns:a16="http://schemas.microsoft.com/office/drawing/2014/main" id="{C1E8E34F-18B7-A24B-A25A-062C102C0404}"/>
              </a:ext>
            </a:extLst>
          </p:cNvPr>
          <p:cNvSpPr>
            <a:spLocks noGrp="1"/>
          </p:cNvSpPr>
          <p:nvPr>
            <p:ph type="pic" sz="quarter" idx="13"/>
          </p:nvPr>
        </p:nvSpPr>
        <p:spPr>
          <a:xfrm>
            <a:off x="0" y="0"/>
            <a:ext cx="12192000" cy="3200400"/>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1" y="0"/>
            <a:ext cx="8508890" cy="3200400"/>
          </a:xfrm>
          <a:gradFill flip="none" rotWithShape="1">
            <a:gsLst>
              <a:gs pos="1000">
                <a:schemeClr val="tx1">
                  <a:alpha val="43000"/>
                </a:schemeClr>
              </a:gs>
              <a:gs pos="97000">
                <a:schemeClr val="tx1">
                  <a:alpha val="0"/>
                </a:schemeClr>
              </a:gs>
            </a:gsLst>
            <a:lin ang="0" scaled="1"/>
            <a:tileRect/>
          </a:gradFill>
        </p:spPr>
        <p:txBody>
          <a:bodyPr lIns="822960" rIns="365760" bIns="73152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1">
                  <a:lumMod val="75000"/>
                </a:schemeClr>
              </a:gs>
              <a:gs pos="96000">
                <a:schemeClr val="accent1"/>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3" name="Slide Number Placeholder 2">
            <a:extLst>
              <a:ext uri="{FF2B5EF4-FFF2-40B4-BE49-F238E27FC236}">
                <a16:creationId xmlns:a16="http://schemas.microsoft.com/office/drawing/2014/main" id="{3C947DD5-8FB1-8D40-A2EB-14C898AC4DB4}"/>
              </a:ext>
            </a:extLst>
          </p:cNvPr>
          <p:cNvSpPr>
            <a:spLocks noGrp="1"/>
          </p:cNvSpPr>
          <p:nvPr>
            <p:ph type="sldNum" sz="quarter" idx="29"/>
          </p:nvPr>
        </p:nvSpPr>
        <p:spPr/>
        <p:txBody>
          <a:body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710678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Dow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26D8C5-9712-E84A-BB2C-3BBE0DFE046C}"/>
              </a:ext>
            </a:extLst>
          </p:cNvPr>
          <p:cNvSpPr>
            <a:spLocks noGrp="1"/>
          </p:cNvSpPr>
          <p:nvPr>
            <p:ph type="pic" sz="quarter" idx="13"/>
          </p:nvPr>
        </p:nvSpPr>
        <p:spPr>
          <a:xfrm>
            <a:off x="-11555144" y="2546492"/>
            <a:ext cx="23110288" cy="8590503"/>
          </a:xfrm>
          <a:prstGeom prst="pie">
            <a:avLst>
              <a:gd name="adj1" fmla="val 16201733"/>
              <a:gd name="adj2" fmla="val 4193"/>
            </a:avLst>
          </a:prstGeom>
          <a:solidFill>
            <a:schemeClr val="bg1">
              <a:lumMod val="95000"/>
            </a:schemeClr>
          </a:solidFill>
        </p:spPr>
        <p:txBody>
          <a:bodyPr/>
          <a:lstStyle>
            <a:lvl1pPr>
              <a:defRPr b="1" i="0">
                <a:latin typeface="Lato" panose="020F0502020204030203" pitchFamily="34" charset="77"/>
              </a:defRPr>
            </a:lvl1pPr>
          </a:lstStyle>
          <a:p>
            <a:endParaRPr lang="en-US" dirty="0"/>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1086883" y="1600200"/>
            <a:ext cx="1828800" cy="1828800"/>
          </a:xfrm>
          <a:prstGeom prst="ellipse">
            <a:avLst/>
          </a:prstGeom>
          <a:gradFill>
            <a:gsLst>
              <a:gs pos="0">
                <a:schemeClr val="accent3">
                  <a:lumMod val="75000"/>
                </a:schemeClr>
              </a:gs>
              <a:gs pos="95000">
                <a:schemeClr val="accent3"/>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4091876" y="1939714"/>
            <a:ext cx="1828800" cy="1828800"/>
          </a:xfrm>
          <a:prstGeom prst="ellipse">
            <a:avLst/>
          </a:prstGeom>
          <a:gradFill>
            <a:gsLst>
              <a:gs pos="0">
                <a:schemeClr val="accent2">
                  <a:lumMod val="75000"/>
                </a:schemeClr>
              </a:gs>
              <a:gs pos="96000">
                <a:schemeClr val="accent2"/>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7192073" y="2774147"/>
            <a:ext cx="1828800" cy="1828800"/>
          </a:xfrm>
          <a:prstGeom prst="ellipse">
            <a:avLst/>
          </a:prstGeom>
          <a:gradFill>
            <a:gsLst>
              <a:gs pos="0">
                <a:schemeClr val="accent1">
                  <a:lumMod val="75000"/>
                </a:schemeClr>
              </a:gs>
              <a:gs pos="96000">
                <a:schemeClr val="accent1"/>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608969" y="4294284"/>
            <a:ext cx="1828800" cy="1828800"/>
          </a:xfrm>
          <a:prstGeom prst="ellipse">
            <a:avLst/>
          </a:prstGeom>
          <a:gradFill>
            <a:gsLst>
              <a:gs pos="0">
                <a:schemeClr val="accent4">
                  <a:lumMod val="75000"/>
                </a:schemeClr>
              </a:gs>
              <a:gs pos="96000">
                <a:schemeClr val="accent4"/>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16" name="Text Placeholder 6">
            <a:extLst>
              <a:ext uri="{FF2B5EF4-FFF2-40B4-BE49-F238E27FC236}">
                <a16:creationId xmlns:a16="http://schemas.microsoft.com/office/drawing/2014/main" id="{0F50B8A9-0EE6-0042-8DA8-E273F62B02C5}"/>
              </a:ext>
            </a:extLst>
          </p:cNvPr>
          <p:cNvSpPr>
            <a:spLocks noGrp="1"/>
          </p:cNvSpPr>
          <p:nvPr>
            <p:ph type="body" sz="quarter" idx="21" hasCustomPrompt="1"/>
          </p:nvPr>
        </p:nvSpPr>
        <p:spPr>
          <a:xfrm>
            <a:off x="2263710" y="1287334"/>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7" name="Text Placeholder 6">
            <a:extLst>
              <a:ext uri="{FF2B5EF4-FFF2-40B4-BE49-F238E27FC236}">
                <a16:creationId xmlns:a16="http://schemas.microsoft.com/office/drawing/2014/main" id="{D85061B4-C500-E940-ACC5-F636E1C232D8}"/>
              </a:ext>
            </a:extLst>
          </p:cNvPr>
          <p:cNvSpPr>
            <a:spLocks noGrp="1"/>
          </p:cNvSpPr>
          <p:nvPr>
            <p:ph type="body" sz="quarter" idx="22" hasCustomPrompt="1"/>
          </p:nvPr>
        </p:nvSpPr>
        <p:spPr>
          <a:xfrm>
            <a:off x="5268386" y="162684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8" name="Text Placeholder 6">
            <a:extLst>
              <a:ext uri="{FF2B5EF4-FFF2-40B4-BE49-F238E27FC236}">
                <a16:creationId xmlns:a16="http://schemas.microsoft.com/office/drawing/2014/main" id="{AB3E5BF8-D5AB-9B42-B5A2-95FC52066E24}"/>
              </a:ext>
            </a:extLst>
          </p:cNvPr>
          <p:cNvSpPr>
            <a:spLocks noGrp="1"/>
          </p:cNvSpPr>
          <p:nvPr>
            <p:ph type="body" sz="quarter" idx="23" hasCustomPrompt="1"/>
          </p:nvPr>
        </p:nvSpPr>
        <p:spPr>
          <a:xfrm>
            <a:off x="8368266" y="2461281"/>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9" name="Text Placeholder 6">
            <a:extLst>
              <a:ext uri="{FF2B5EF4-FFF2-40B4-BE49-F238E27FC236}">
                <a16:creationId xmlns:a16="http://schemas.microsoft.com/office/drawing/2014/main" id="{44795E37-2C72-0B47-88E8-19F66566B04D}"/>
              </a:ext>
            </a:extLst>
          </p:cNvPr>
          <p:cNvSpPr>
            <a:spLocks noGrp="1"/>
          </p:cNvSpPr>
          <p:nvPr>
            <p:ph type="body" sz="quarter" idx="24" hasCustomPrompt="1"/>
          </p:nvPr>
        </p:nvSpPr>
        <p:spPr>
          <a:xfrm>
            <a:off x="10784845" y="398141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723786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Lato" panose="020F0502020204030203" pitchFamily="34" charset="77"/>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endParaRPr lang="en-US" dirty="0"/>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2586584"/>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43141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Lato" panose="020F0502020204030203" pitchFamily="34" charset="77"/>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endParaRPr lang="en-US" dirty="0"/>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0" name="Text Placeholder 4">
            <a:extLst>
              <a:ext uri="{FF2B5EF4-FFF2-40B4-BE49-F238E27FC236}">
                <a16:creationId xmlns:a16="http://schemas.microsoft.com/office/drawing/2014/main" id="{B38D2FAE-CB02-8741-BFB7-E3583A56456D}"/>
              </a:ext>
            </a:extLst>
          </p:cNvPr>
          <p:cNvSpPr>
            <a:spLocks noGrp="1"/>
          </p:cNvSpPr>
          <p:nvPr>
            <p:ph type="body" sz="quarter" idx="22"/>
          </p:nvPr>
        </p:nvSpPr>
        <p:spPr>
          <a:xfrm>
            <a:off x="6381750" y="3503216"/>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1" name="Text Placeholder 4">
            <a:extLst>
              <a:ext uri="{FF2B5EF4-FFF2-40B4-BE49-F238E27FC236}">
                <a16:creationId xmlns:a16="http://schemas.microsoft.com/office/drawing/2014/main" id="{1B5E82AC-B3B9-6B43-83FD-40A9EE686E74}"/>
              </a:ext>
            </a:extLst>
          </p:cNvPr>
          <p:cNvSpPr>
            <a:spLocks noGrp="1"/>
          </p:cNvSpPr>
          <p:nvPr>
            <p:ph type="body" sz="quarter" idx="23"/>
          </p:nvPr>
        </p:nvSpPr>
        <p:spPr>
          <a:xfrm>
            <a:off x="6381750" y="4446859"/>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05225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 Cycle/Parts">
    <p:bg>
      <p:bgPr>
        <a:solidFill>
          <a:schemeClr val="accent4"/>
        </a:solidFill>
        <a:effectLst/>
      </p:bgPr>
    </p:bg>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D9561505-5F6A-D244-8387-4862D8ACD6A9}"/>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solidFill>
                  <a:schemeClr val="bg1"/>
                </a:solidFill>
                <a:latin typeface="Lato" panose="020F0502020204030203" pitchFamily="34" charset="77"/>
              </a:defRPr>
            </a:lvl1pPr>
          </a:lstStyle>
          <a:p>
            <a:endParaRPr lang="en-US" dirty="0"/>
          </a:p>
        </p:txBody>
      </p:sp>
      <p:sp>
        <p:nvSpPr>
          <p:cNvPr id="7" name="Arc 6">
            <a:extLst>
              <a:ext uri="{FF2B5EF4-FFF2-40B4-BE49-F238E27FC236}">
                <a16:creationId xmlns:a16="http://schemas.microsoft.com/office/drawing/2014/main" id="{30249577-8D0D-4546-806C-61BECC2E35D5}"/>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9" name="Arc 8">
            <a:extLst>
              <a:ext uri="{FF2B5EF4-FFF2-40B4-BE49-F238E27FC236}">
                <a16:creationId xmlns:a16="http://schemas.microsoft.com/office/drawing/2014/main" id="{583BB414-152A-AF45-A142-B68FFB1790D4}"/>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0" name="Arc 9">
            <a:extLst>
              <a:ext uri="{FF2B5EF4-FFF2-40B4-BE49-F238E27FC236}">
                <a16:creationId xmlns:a16="http://schemas.microsoft.com/office/drawing/2014/main" id="{BCE3A24B-CCEB-2F4E-9480-48BBE9B2E14D}"/>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a:extLst>
              <a:ext uri="{FF2B5EF4-FFF2-40B4-BE49-F238E27FC236}">
                <a16:creationId xmlns:a16="http://schemas.microsoft.com/office/drawing/2014/main" id="{11520568-38F2-0C4B-9ED7-C12B53C00378}"/>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1a">
            <a:extLst>
              <a:ext uri="{FF2B5EF4-FFF2-40B4-BE49-F238E27FC236}">
                <a16:creationId xmlns:a16="http://schemas.microsoft.com/office/drawing/2014/main" id="{19E6F05B-8FA1-D143-A989-09A83CC868E8}"/>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ED2BFAB3-482F-9F4E-9104-AF2EEF190DE0}"/>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9B82EF70-A5B6-4C4D-B8C6-804C71F91FE3}"/>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466FAD3A-8A89-154E-AFE8-8E01414C8071}"/>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C3B055E3-3C30-9F44-B714-27B4F161359B}"/>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D4B70921-2F62-064B-9FAF-3C494F967ED3}"/>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9E22F628-F6CF-7747-BC40-A70AD16089D6}"/>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A420BA04-1483-EE4D-942C-3CA1D2DAE45A}"/>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DD7A7972-B771-F041-96AD-75C791AD08B6}"/>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6D3C812E-816F-4A46-831D-BCFFF9CABCB9}"/>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BE8CD02A-3778-4B49-A460-13D35063B476}"/>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F0DE6985-5452-314D-B616-35E902A45066}"/>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471EB496-C590-904B-A46C-3C73099F8216}"/>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31A09A42-8B08-6D45-8DDF-7709E62BC791}"/>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E397AD2C-EF48-2844-AC41-BC52D2D64BFC}"/>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6F2D56D9-62F7-CB41-AF06-134C9B3DB7A9}"/>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B4545B59-620C-F94B-BFB0-C47D83D26012}"/>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2" name="Slide Number Placeholder 1">
            <a:extLst>
              <a:ext uri="{FF2B5EF4-FFF2-40B4-BE49-F238E27FC236}">
                <a16:creationId xmlns:a16="http://schemas.microsoft.com/office/drawing/2014/main" id="{3158321F-29A1-D349-9B34-1565A3E7BA43}"/>
              </a:ext>
            </a:extLst>
          </p:cNvPr>
          <p:cNvSpPr>
            <a:spLocks noGrp="1"/>
          </p:cNvSpPr>
          <p:nvPr>
            <p:ph type="sldNum" sz="quarter" idx="31"/>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193437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Gold Bullets">
    <p:bg>
      <p:bgPr>
        <a:gradFill>
          <a:gsLst>
            <a:gs pos="100000">
              <a:srgbClr val="8EBDC3">
                <a:alpha val="97647"/>
              </a:srgbClr>
            </a:gs>
            <a:gs pos="6000">
              <a:srgbClr val="005F71">
                <a:alpha val="43922"/>
              </a:srgbClr>
            </a:gs>
          </a:gsLst>
          <a:lin ang="0" scaled="1"/>
        </a:gradFill>
        <a:effectLst/>
      </p:bgPr>
    </p:bg>
    <p:spTree>
      <p:nvGrpSpPr>
        <p:cNvPr id="1" name=""/>
        <p:cNvGrpSpPr/>
        <p:nvPr/>
      </p:nvGrpSpPr>
      <p:grpSpPr>
        <a:xfrm>
          <a:off x="0" y="0"/>
          <a:ext cx="0" cy="0"/>
          <a:chOff x="0" y="0"/>
          <a:chExt cx="0" cy="0"/>
        </a:xfrm>
      </p:grpSpPr>
      <p:sp>
        <p:nvSpPr>
          <p:cNvPr id="3" name="Freeform 30">
            <a:extLst>
              <a:ext uri="{FF2B5EF4-FFF2-40B4-BE49-F238E27FC236}">
                <a16:creationId xmlns:a16="http://schemas.microsoft.com/office/drawing/2014/main" id="{BCA7EB12-85A4-29F3-C309-F3627E063CD7}"/>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4" name="Footer Placeholder 2">
            <a:extLst>
              <a:ext uri="{FF2B5EF4-FFF2-40B4-BE49-F238E27FC236}">
                <a16:creationId xmlns:a16="http://schemas.microsoft.com/office/drawing/2014/main" id="{C6C7C854-B246-5AEF-214A-88B677AE734B}"/>
              </a:ext>
            </a:extLst>
          </p:cNvPr>
          <p:cNvSpPr>
            <a:spLocks noGrp="1"/>
          </p:cNvSpPr>
          <p:nvPr>
            <p:ph type="ftr" sz="quarter" idx="10"/>
          </p:nvPr>
        </p:nvSpPr>
        <p:spPr>
          <a:xfrm>
            <a:off x="4038600" y="6491344"/>
            <a:ext cx="4114800" cy="217056"/>
          </a:xfrm>
        </p:spPr>
        <p:txBody>
          <a:bodyPr/>
          <a:lstStyle>
            <a:lvl1pPr>
              <a:defRPr b="1" i="0">
                <a:solidFill>
                  <a:schemeClr val="bg1"/>
                </a:solidFill>
                <a:latin typeface="Lato" panose="020F0502020204030203" pitchFamily="34" charset="77"/>
              </a:defRPr>
            </a:lvl1pPr>
          </a:lstStyle>
          <a:p>
            <a:endParaRPr lang="en-US" dirty="0"/>
          </a:p>
        </p:txBody>
      </p:sp>
      <p:sp>
        <p:nvSpPr>
          <p:cNvPr id="10" name="Arc 9">
            <a:extLst>
              <a:ext uri="{FF2B5EF4-FFF2-40B4-BE49-F238E27FC236}">
                <a16:creationId xmlns:a16="http://schemas.microsoft.com/office/drawing/2014/main" id="{880018F3-2D41-D7AA-0DE9-C319D3BBAED0}"/>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a:extLst>
              <a:ext uri="{FF2B5EF4-FFF2-40B4-BE49-F238E27FC236}">
                <a16:creationId xmlns:a16="http://schemas.microsoft.com/office/drawing/2014/main" id="{B8914966-C920-74A8-329D-FE4018298F96}"/>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2" name="Arc 11">
            <a:extLst>
              <a:ext uri="{FF2B5EF4-FFF2-40B4-BE49-F238E27FC236}">
                <a16:creationId xmlns:a16="http://schemas.microsoft.com/office/drawing/2014/main" id="{2488F174-9C0D-3B19-F5EF-E94A330E5545}"/>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Arc 12">
            <a:extLst>
              <a:ext uri="{FF2B5EF4-FFF2-40B4-BE49-F238E27FC236}">
                <a16:creationId xmlns:a16="http://schemas.microsoft.com/office/drawing/2014/main" id="{1158661A-371A-5C4F-7F88-AB9E3F0F7DA4}"/>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4" name="1a">
            <a:extLst>
              <a:ext uri="{FF2B5EF4-FFF2-40B4-BE49-F238E27FC236}">
                <a16:creationId xmlns:a16="http://schemas.microsoft.com/office/drawing/2014/main" id="{A5625587-F337-4A34-3797-C1B1B0C686B2}"/>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ED14C8B3-F142-E6F9-D31B-6921C5B88642}"/>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E05FD771-B056-B337-1693-3FE33AC7DE9F}"/>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7F527336-17B2-9B07-F0FF-5FB182229823}"/>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3A454C7F-BA5B-DA48-C870-A97434ED2C4C}"/>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DC385855-C0EE-9559-D100-99A5ABDFD697}"/>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4FF7802B-7C3E-3A57-4727-A5E08F6A5F41}"/>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523C8F17-0103-FFBF-3F36-948D897354D7}"/>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5637BA51-C3C6-08A8-5A6D-821A0F6AAC04}"/>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CE107A5A-E029-70CB-B7B0-64B6527D0076}"/>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4638E22A-5CD4-E34A-847B-A636359C7D81}"/>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E067191E-6BCA-229B-AAA0-AA8892C9B852}"/>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57005E79-A70C-48F8-7C73-CEE584CB806E}"/>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FD16126C-473E-9866-6C4D-778C5F5803C0}"/>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51FD4995-45ED-B0F0-6DA2-921DF4F743AE}"/>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67B87388-7FEE-ED9B-F82B-E0A848FA0C6A}"/>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8854B490-02AF-6458-0697-0C367B25780D}"/>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31" name="Slide Number Placeholder 1">
            <a:extLst>
              <a:ext uri="{FF2B5EF4-FFF2-40B4-BE49-F238E27FC236}">
                <a16:creationId xmlns:a16="http://schemas.microsoft.com/office/drawing/2014/main" id="{37234970-0261-23BC-15BF-FF0EB1151963}"/>
              </a:ext>
            </a:extLst>
          </p:cNvPr>
          <p:cNvSpPr>
            <a:spLocks noGrp="1"/>
          </p:cNvSpPr>
          <p:nvPr>
            <p:ph type="sldNum" sz="quarter" idx="31"/>
          </p:nvPr>
        </p:nvSpPr>
        <p:spPr>
          <a:xfrm>
            <a:off x="9414075" y="6561831"/>
            <a:ext cx="2743200" cy="217056"/>
          </a:xfrm>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429465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615863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Gold Bullets">
    <p:bg>
      <p:bgPr>
        <a:gradFill>
          <a:gsLst>
            <a:gs pos="100000">
              <a:schemeClr val="accent1"/>
            </a:gs>
            <a:gs pos="6000">
              <a:schemeClr val="accent1">
                <a:alpha val="54000"/>
              </a:schemeClr>
            </a:gs>
          </a:gsLst>
          <a:lin ang="0" scaled="1"/>
        </a:gradFill>
        <a:effectLst/>
      </p:bgPr>
    </p:bg>
    <p:spTree>
      <p:nvGrpSpPr>
        <p:cNvPr id="1" name=""/>
        <p:cNvGrpSpPr/>
        <p:nvPr/>
      </p:nvGrpSpPr>
      <p:grpSpPr>
        <a:xfrm>
          <a:off x="0" y="0"/>
          <a:ext cx="0" cy="0"/>
          <a:chOff x="0" y="0"/>
          <a:chExt cx="0" cy="0"/>
        </a:xfrm>
      </p:grpSpPr>
      <p:sp>
        <p:nvSpPr>
          <p:cNvPr id="3" name="Freeform 30">
            <a:extLst>
              <a:ext uri="{FF2B5EF4-FFF2-40B4-BE49-F238E27FC236}">
                <a16:creationId xmlns:a16="http://schemas.microsoft.com/office/drawing/2014/main" id="{72DDA1E9-96E6-0AD2-73B2-20C38D3DA25C}"/>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4" name="Footer Placeholder 2">
            <a:extLst>
              <a:ext uri="{FF2B5EF4-FFF2-40B4-BE49-F238E27FC236}">
                <a16:creationId xmlns:a16="http://schemas.microsoft.com/office/drawing/2014/main" id="{D9BA2C90-9AED-67F4-97B8-4A5E62A2068A}"/>
              </a:ext>
            </a:extLst>
          </p:cNvPr>
          <p:cNvSpPr>
            <a:spLocks noGrp="1"/>
          </p:cNvSpPr>
          <p:nvPr>
            <p:ph type="ftr" sz="quarter" idx="10"/>
          </p:nvPr>
        </p:nvSpPr>
        <p:spPr>
          <a:xfrm>
            <a:off x="4038600" y="6491344"/>
            <a:ext cx="4114800" cy="217056"/>
          </a:xfrm>
        </p:spPr>
        <p:txBody>
          <a:bodyPr/>
          <a:lstStyle>
            <a:lvl1pPr>
              <a:defRPr b="1" i="0">
                <a:solidFill>
                  <a:schemeClr val="bg1"/>
                </a:solidFill>
                <a:latin typeface="Lato" panose="020F0502020204030203" pitchFamily="34" charset="77"/>
              </a:defRPr>
            </a:lvl1pPr>
          </a:lstStyle>
          <a:p>
            <a:endParaRPr lang="en-US" dirty="0"/>
          </a:p>
        </p:txBody>
      </p:sp>
      <p:sp>
        <p:nvSpPr>
          <p:cNvPr id="10" name="Arc 9">
            <a:extLst>
              <a:ext uri="{FF2B5EF4-FFF2-40B4-BE49-F238E27FC236}">
                <a16:creationId xmlns:a16="http://schemas.microsoft.com/office/drawing/2014/main" id="{DF72AF0A-936C-80D2-DF09-A9C66D76935A}"/>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a:extLst>
              <a:ext uri="{FF2B5EF4-FFF2-40B4-BE49-F238E27FC236}">
                <a16:creationId xmlns:a16="http://schemas.microsoft.com/office/drawing/2014/main" id="{961027CC-FC46-66FE-BF71-8140CACEF2C4}"/>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2" name="Arc 11">
            <a:extLst>
              <a:ext uri="{FF2B5EF4-FFF2-40B4-BE49-F238E27FC236}">
                <a16:creationId xmlns:a16="http://schemas.microsoft.com/office/drawing/2014/main" id="{4531D05F-FD10-988A-35DD-D4C9A0BBD7BA}"/>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Arc 12">
            <a:extLst>
              <a:ext uri="{FF2B5EF4-FFF2-40B4-BE49-F238E27FC236}">
                <a16:creationId xmlns:a16="http://schemas.microsoft.com/office/drawing/2014/main" id="{FABBF319-2F97-A442-9271-737A707B8309}"/>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4" name="1a">
            <a:extLst>
              <a:ext uri="{FF2B5EF4-FFF2-40B4-BE49-F238E27FC236}">
                <a16:creationId xmlns:a16="http://schemas.microsoft.com/office/drawing/2014/main" id="{33B0C1D9-D767-4A6C-6B5D-C43F109675CD}"/>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4ACC8AF9-5EA8-C5C5-8AEA-B0F9B6FD184A}"/>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3F07B25A-2C0A-E44C-616B-0B7D5467AD73}"/>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8CC87DB9-80F4-E14F-5808-8259897591A3}"/>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BF5A53B2-BCFC-9B39-9D94-F05A4E6647A8}"/>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3F015A9F-1FAE-2566-B8EA-50D2460349AA}"/>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0AAD0DD8-5DE0-47B8-61A5-4AD84E3F52F1}"/>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5987B0CF-DDEA-F894-B960-D46142BD208C}"/>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9D18667D-C21B-7BF7-D1D4-0E07332F9810}"/>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CBE60037-DAF7-9309-E834-38FA1C6C962B}"/>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E18BF6A1-26ED-581B-053B-2B1A7BB8E44F}"/>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24EF71F4-BC50-BAAD-7DC4-A539EC6F6616}"/>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0644BEE0-697B-10BC-BB30-6FCAED09717F}"/>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64EEC6A8-8E4D-0D54-7DEE-8FFED9B76347}"/>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988572C0-F9FF-D55E-B65F-7D470391B316}"/>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160E312B-A4C4-FC3C-EDE4-E488A0D62914}"/>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9D02F1C7-BCBF-DC04-6CBB-0A9CB92F43FE}"/>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31" name="Slide Number Placeholder 1">
            <a:extLst>
              <a:ext uri="{FF2B5EF4-FFF2-40B4-BE49-F238E27FC236}">
                <a16:creationId xmlns:a16="http://schemas.microsoft.com/office/drawing/2014/main" id="{ED3FAB5F-5060-939F-99D8-6089B30B6551}"/>
              </a:ext>
            </a:extLst>
          </p:cNvPr>
          <p:cNvSpPr>
            <a:spLocks noGrp="1"/>
          </p:cNvSpPr>
          <p:nvPr>
            <p:ph type="sldNum" sz="quarter" idx="31"/>
          </p:nvPr>
        </p:nvSpPr>
        <p:spPr>
          <a:xfrm>
            <a:off x="9414075" y="6561831"/>
            <a:ext cx="2743200" cy="217056"/>
          </a:xfrm>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195495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Gold Bullets">
    <p:bg>
      <p:bgPr>
        <a:gradFill>
          <a:gsLst>
            <a:gs pos="100000">
              <a:srgbClr val="5EC8D9"/>
            </a:gs>
            <a:gs pos="6000">
              <a:srgbClr val="00BCD3">
                <a:alpha val="53725"/>
              </a:srgbClr>
            </a:gs>
          </a:gsLst>
          <a:lin ang="0" scaled="1"/>
        </a:gradFill>
        <a:effectLst/>
      </p:bgPr>
    </p:bg>
    <p:spTree>
      <p:nvGrpSpPr>
        <p:cNvPr id="1" name=""/>
        <p:cNvGrpSpPr/>
        <p:nvPr/>
      </p:nvGrpSpPr>
      <p:grpSpPr>
        <a:xfrm>
          <a:off x="0" y="0"/>
          <a:ext cx="0" cy="0"/>
          <a:chOff x="0" y="0"/>
          <a:chExt cx="0" cy="0"/>
        </a:xfrm>
      </p:grpSpPr>
      <p:sp>
        <p:nvSpPr>
          <p:cNvPr id="3" name="Freeform 30">
            <a:extLst>
              <a:ext uri="{FF2B5EF4-FFF2-40B4-BE49-F238E27FC236}">
                <a16:creationId xmlns:a16="http://schemas.microsoft.com/office/drawing/2014/main" id="{54D749B6-93DA-1755-F496-D8D759F8344A}"/>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4" name="Footer Placeholder 2">
            <a:extLst>
              <a:ext uri="{FF2B5EF4-FFF2-40B4-BE49-F238E27FC236}">
                <a16:creationId xmlns:a16="http://schemas.microsoft.com/office/drawing/2014/main" id="{42243647-1E45-89A3-784F-7A96976559EF}"/>
              </a:ext>
            </a:extLst>
          </p:cNvPr>
          <p:cNvSpPr>
            <a:spLocks noGrp="1"/>
          </p:cNvSpPr>
          <p:nvPr>
            <p:ph type="ftr" sz="quarter" idx="10"/>
          </p:nvPr>
        </p:nvSpPr>
        <p:spPr>
          <a:xfrm>
            <a:off x="4038600" y="6491344"/>
            <a:ext cx="4114800" cy="217056"/>
          </a:xfrm>
        </p:spPr>
        <p:txBody>
          <a:bodyPr/>
          <a:lstStyle>
            <a:lvl1pPr>
              <a:defRPr b="1" i="0">
                <a:solidFill>
                  <a:schemeClr val="bg1"/>
                </a:solidFill>
                <a:latin typeface="Lato" panose="020F0502020204030203" pitchFamily="34" charset="77"/>
              </a:defRPr>
            </a:lvl1pPr>
          </a:lstStyle>
          <a:p>
            <a:endParaRPr lang="en-US" dirty="0"/>
          </a:p>
        </p:txBody>
      </p:sp>
      <p:sp>
        <p:nvSpPr>
          <p:cNvPr id="10" name="Arc 9">
            <a:extLst>
              <a:ext uri="{FF2B5EF4-FFF2-40B4-BE49-F238E27FC236}">
                <a16:creationId xmlns:a16="http://schemas.microsoft.com/office/drawing/2014/main" id="{F05E25DC-9A79-F0D6-4FD2-F97B6C38B88F}"/>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a:extLst>
              <a:ext uri="{FF2B5EF4-FFF2-40B4-BE49-F238E27FC236}">
                <a16:creationId xmlns:a16="http://schemas.microsoft.com/office/drawing/2014/main" id="{68EB98E6-4CB0-EB8A-660E-3B0C07C0352C}"/>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2" name="Arc 11">
            <a:extLst>
              <a:ext uri="{FF2B5EF4-FFF2-40B4-BE49-F238E27FC236}">
                <a16:creationId xmlns:a16="http://schemas.microsoft.com/office/drawing/2014/main" id="{49299788-8D53-735E-6A68-73C166D24AE3}"/>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Arc 12">
            <a:extLst>
              <a:ext uri="{FF2B5EF4-FFF2-40B4-BE49-F238E27FC236}">
                <a16:creationId xmlns:a16="http://schemas.microsoft.com/office/drawing/2014/main" id="{835120B9-8C5E-1D4B-E209-3652AABE48B4}"/>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4" name="1a">
            <a:extLst>
              <a:ext uri="{FF2B5EF4-FFF2-40B4-BE49-F238E27FC236}">
                <a16:creationId xmlns:a16="http://schemas.microsoft.com/office/drawing/2014/main" id="{A0CA81A9-E825-4D19-639A-8649595893F4}"/>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D035D98E-9FCD-5969-ED16-11760E21BA17}"/>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38B2018F-3605-79C3-0B68-7E25CF0E33FD}"/>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F2F4ED26-3C11-0950-2199-582D232C0BD8}"/>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66AE155A-222B-9AAB-2C35-0D00FB6DE730}"/>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B4A852D9-9D18-E1F2-3FA4-D4D38D2F1691}"/>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FD506A39-ABA8-71EB-8DCB-71A73A332B6A}"/>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989E07DB-202A-CCC4-0D7A-8855E36C160F}"/>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F06B0AAB-B707-F9DF-1651-0EE9CD65E877}"/>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17274359-802C-216A-B7E3-D32849B8B108}"/>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029ECF11-F123-2526-849F-4A8064006967}"/>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6CCDCD9C-9AD7-83F8-AAE6-4D7F56308F72}"/>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FFCDBFD3-C073-DBFE-E7CF-2080B5BF9AFA}"/>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8FFD7B4F-8BB3-87FF-B89A-E7CE4165DB65}"/>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1F30870A-DDFC-E422-E543-951C5AC59553}"/>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8EC54FFC-CCD8-62F2-97DA-928D8D6C052E}"/>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E88BA362-30F7-19D8-ECB1-BB27D85F5F0F}"/>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31" name="Slide Number Placeholder 1">
            <a:extLst>
              <a:ext uri="{FF2B5EF4-FFF2-40B4-BE49-F238E27FC236}">
                <a16:creationId xmlns:a16="http://schemas.microsoft.com/office/drawing/2014/main" id="{A4CAE567-510C-A06B-68AF-9E064BE27301}"/>
              </a:ext>
            </a:extLst>
          </p:cNvPr>
          <p:cNvSpPr>
            <a:spLocks noGrp="1"/>
          </p:cNvSpPr>
          <p:nvPr>
            <p:ph type="sldNum" sz="quarter" idx="31"/>
          </p:nvPr>
        </p:nvSpPr>
        <p:spPr>
          <a:xfrm>
            <a:off x="9414075" y="6561831"/>
            <a:ext cx="2743200" cy="217056"/>
          </a:xfrm>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638902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Gold Bullets">
    <p:bg>
      <p:bgPr>
        <a:gradFill>
          <a:gsLst>
            <a:gs pos="100000">
              <a:srgbClr val="CD3463">
                <a:alpha val="71000"/>
              </a:srgbClr>
            </a:gs>
            <a:gs pos="6000">
              <a:srgbClr val="D77CA0">
                <a:alpha val="53333"/>
              </a:srgbClr>
            </a:gs>
          </a:gsLst>
          <a:lin ang="0" scaled="1"/>
        </a:gradFill>
        <a:effectLst/>
      </p:bgPr>
    </p:bg>
    <p:spTree>
      <p:nvGrpSpPr>
        <p:cNvPr id="1" name=""/>
        <p:cNvGrpSpPr/>
        <p:nvPr/>
      </p:nvGrpSpPr>
      <p:grpSpPr>
        <a:xfrm>
          <a:off x="0" y="0"/>
          <a:ext cx="0" cy="0"/>
          <a:chOff x="0" y="0"/>
          <a:chExt cx="0" cy="0"/>
        </a:xfrm>
      </p:grpSpPr>
      <p:sp>
        <p:nvSpPr>
          <p:cNvPr id="3" name="Freeform 30">
            <a:extLst>
              <a:ext uri="{FF2B5EF4-FFF2-40B4-BE49-F238E27FC236}">
                <a16:creationId xmlns:a16="http://schemas.microsoft.com/office/drawing/2014/main" id="{26D045B3-C077-1C99-6E6F-891A4A7FB17C}"/>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4" name="Footer Placeholder 2">
            <a:extLst>
              <a:ext uri="{FF2B5EF4-FFF2-40B4-BE49-F238E27FC236}">
                <a16:creationId xmlns:a16="http://schemas.microsoft.com/office/drawing/2014/main" id="{AF7D84BC-35F0-9C04-AA11-E3F70943ED4C}"/>
              </a:ext>
            </a:extLst>
          </p:cNvPr>
          <p:cNvSpPr>
            <a:spLocks noGrp="1"/>
          </p:cNvSpPr>
          <p:nvPr>
            <p:ph type="ftr" sz="quarter" idx="10"/>
          </p:nvPr>
        </p:nvSpPr>
        <p:spPr>
          <a:xfrm>
            <a:off x="4038600" y="6491344"/>
            <a:ext cx="4114800" cy="217056"/>
          </a:xfrm>
        </p:spPr>
        <p:txBody>
          <a:bodyPr/>
          <a:lstStyle>
            <a:lvl1pPr>
              <a:defRPr b="1" i="0">
                <a:solidFill>
                  <a:schemeClr val="bg1"/>
                </a:solidFill>
                <a:latin typeface="Lato" panose="020F0502020204030203" pitchFamily="34" charset="77"/>
              </a:defRPr>
            </a:lvl1pPr>
          </a:lstStyle>
          <a:p>
            <a:endParaRPr lang="en-US" dirty="0"/>
          </a:p>
        </p:txBody>
      </p:sp>
      <p:sp>
        <p:nvSpPr>
          <p:cNvPr id="10" name="Arc 9">
            <a:extLst>
              <a:ext uri="{FF2B5EF4-FFF2-40B4-BE49-F238E27FC236}">
                <a16:creationId xmlns:a16="http://schemas.microsoft.com/office/drawing/2014/main" id="{0FC24236-DD71-E9B1-CFB9-47B57DCC7A80}"/>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a:extLst>
              <a:ext uri="{FF2B5EF4-FFF2-40B4-BE49-F238E27FC236}">
                <a16:creationId xmlns:a16="http://schemas.microsoft.com/office/drawing/2014/main" id="{CA005464-E111-EC09-0066-41019C5207C8}"/>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2" name="Arc 11">
            <a:extLst>
              <a:ext uri="{FF2B5EF4-FFF2-40B4-BE49-F238E27FC236}">
                <a16:creationId xmlns:a16="http://schemas.microsoft.com/office/drawing/2014/main" id="{C6C86EC1-7959-FD31-1EDC-A2F35705BAE5}"/>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Arc 12">
            <a:extLst>
              <a:ext uri="{FF2B5EF4-FFF2-40B4-BE49-F238E27FC236}">
                <a16:creationId xmlns:a16="http://schemas.microsoft.com/office/drawing/2014/main" id="{38699AEB-D20B-D744-E833-27888102EBE3}"/>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4" name="1a">
            <a:extLst>
              <a:ext uri="{FF2B5EF4-FFF2-40B4-BE49-F238E27FC236}">
                <a16:creationId xmlns:a16="http://schemas.microsoft.com/office/drawing/2014/main" id="{66F3AC13-386D-7A37-240A-8AC79B6813E7}"/>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85EB128F-AD45-8BE6-F130-07F09A5F04D3}"/>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5FD4E0F1-642D-1266-9715-1DB4C467486E}"/>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8B7386F9-B408-B887-9B8C-6B6BDD99CF3A}"/>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3DCC6175-FC3F-BEA8-662C-9741746DC8B3}"/>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3CE62D05-C185-FD29-BC9C-D3DE1AEEF4A2}"/>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96CE496E-F193-744C-3081-2A93CFD20E46}"/>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123E99C7-927D-043E-0ACA-953319AED4EE}"/>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1DB9AC79-DA08-FF46-8723-AF248882DF0A}"/>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C3CA88A1-06A6-6F35-AD40-E4365D4F65FE}"/>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46A931FD-CAE0-7045-FD98-3F01261E1175}"/>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AAA25EDB-2F44-1818-002E-6AB436149EE2}"/>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09BB4A1C-43F0-BFCE-B4F0-181BB7E82D9D}"/>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BE774AA7-54B6-98B9-3AD3-20B31210330B}"/>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9BF98A31-7B1E-CCF5-D730-19F4314E468B}"/>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56D1AB0A-C36D-E31A-D0AB-C26BE561B627}"/>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CAFC970B-6DE5-A92E-F0E3-33E12909224C}"/>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31" name="Slide Number Placeholder 1">
            <a:extLst>
              <a:ext uri="{FF2B5EF4-FFF2-40B4-BE49-F238E27FC236}">
                <a16:creationId xmlns:a16="http://schemas.microsoft.com/office/drawing/2014/main" id="{8C467B22-3BAF-815D-4334-113016D7A6EF}"/>
              </a:ext>
            </a:extLst>
          </p:cNvPr>
          <p:cNvSpPr>
            <a:spLocks noGrp="1"/>
          </p:cNvSpPr>
          <p:nvPr>
            <p:ph type="sldNum" sz="quarter" idx="31"/>
          </p:nvPr>
        </p:nvSpPr>
        <p:spPr>
          <a:xfrm>
            <a:off x="9414075" y="6561831"/>
            <a:ext cx="2743200" cy="217056"/>
          </a:xfrm>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3242089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9E0E3-ECF6-4CFE-8698-AEFEBCECC3C0}" type="datetime2">
              <a:rPr lang="en-US" smtClean="0"/>
              <a:t>Tuesday, February 6, 2024</a:t>
            </a:fld>
            <a:endParaRPr lang="en-US"/>
          </a:p>
        </p:txBody>
      </p:sp>
      <p:sp>
        <p:nvSpPr>
          <p:cNvPr id="3" name="Footer Placeholder 2"/>
          <p:cNvSpPr>
            <a:spLocks noGrp="1"/>
          </p:cNvSpPr>
          <p:nvPr>
            <p:ph type="ftr" sz="quarter" idx="11"/>
          </p:nvPr>
        </p:nvSpPr>
        <p:spPr/>
        <p:txBody>
          <a:bodyPr/>
          <a:lstStyle/>
          <a:p>
            <a:r>
              <a:rPr lang="en-US"/>
              <a:t>Sample Footer</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814548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A7947-E287-4738-8C82-07CE4F01EF03}" type="datetime2">
              <a:rPr lang="en-US" smtClean="0"/>
              <a:t>Tuesday, February 6, 2024</a:t>
            </a:fld>
            <a:endParaRPr lang="en-US" dirty="0"/>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098137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8C025-CD7A-4966-867E-81CF82B15267}" type="datetime2">
              <a:rPr lang="en-US" smtClean="0"/>
              <a:t>Tuesday, February 6, 2024</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387676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E809929-0719-4517-94D6-FDF7F99E70F6}" type="datetime2">
              <a:rPr lang="en-US" smtClean="0"/>
              <a:t>Tuesday, February 6, 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Sample Footer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BA1B0FB-D917-4C8C-928F-313BD683BF39}" type="slidenum">
              <a:rPr lang="en-US" smtClean="0"/>
              <a:t>‹#›</a:t>
            </a:fld>
            <a:endParaRPr lang="en-US"/>
          </a:p>
        </p:txBody>
      </p:sp>
    </p:spTree>
    <p:extLst>
      <p:ext uri="{BB962C8B-B14F-4D97-AF65-F5344CB8AC3E}">
        <p14:creationId xmlns:p14="http://schemas.microsoft.com/office/powerpoint/2010/main" val="231244740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9E0E3-ECF6-4CFE-8698-AEFEBCECC3C0}" type="datetime2">
              <a:rPr lang="en-US" smtClean="0"/>
              <a:t>Tuesday, February 6, 2024</a:t>
            </a:fld>
            <a:endParaRPr lang="en-US"/>
          </a:p>
        </p:txBody>
      </p:sp>
      <p:sp>
        <p:nvSpPr>
          <p:cNvPr id="3" name="Footer Placeholder 2"/>
          <p:cNvSpPr>
            <a:spLocks noGrp="1"/>
          </p:cNvSpPr>
          <p:nvPr>
            <p:ph type="ftr" sz="quarter" idx="11"/>
          </p:nvPr>
        </p:nvSpPr>
        <p:spPr/>
        <p:txBody>
          <a:bodyPr/>
          <a:lstStyle/>
          <a:p>
            <a:r>
              <a:rPr lang="en-US"/>
              <a:t>Sample Footer</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3096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Tree>
    <p:extLst>
      <p:ext uri="{BB962C8B-B14F-4D97-AF65-F5344CB8AC3E}">
        <p14:creationId xmlns:p14="http://schemas.microsoft.com/office/powerpoint/2010/main" val="394168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D3CB6C67-3259-4C46-DACA-0BF72421F0B1}"/>
              </a:ext>
            </a:extLst>
          </p:cNvPr>
          <p:cNvSpPr>
            <a:spLocks noGrp="1"/>
          </p:cNvSpPr>
          <p:nvPr>
            <p:ph sz="quarter" idx="13"/>
          </p:nvPr>
        </p:nvSpPr>
        <p:spPr>
          <a:xfrm>
            <a:off x="6559534"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80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2" name="Content Placeholder 4">
            <a:extLst>
              <a:ext uri="{FF2B5EF4-FFF2-40B4-BE49-F238E27FC236}">
                <a16:creationId xmlns:a16="http://schemas.microsoft.com/office/drawing/2014/main" id="{D0E6E37D-E923-4EF5-8C41-3A398ED4F54B}"/>
              </a:ext>
            </a:extLst>
          </p:cNvPr>
          <p:cNvSpPr>
            <a:spLocks noGrp="1"/>
          </p:cNvSpPr>
          <p:nvPr>
            <p:ph sz="quarter" idx="13"/>
          </p:nvPr>
        </p:nvSpPr>
        <p:spPr>
          <a:xfrm>
            <a:off x="6559534"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722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7">
            <a:extLst>
              <a:ext uri="{FF2B5EF4-FFF2-40B4-BE49-F238E27FC236}">
                <a16:creationId xmlns:a16="http://schemas.microsoft.com/office/drawing/2014/main" id="{4D8EAEF0-5C2D-4112-8BDE-EEA117059988}"/>
              </a:ext>
            </a:extLst>
          </p:cNvPr>
          <p:cNvSpPr>
            <a:spLocks noGrp="1"/>
          </p:cNvSpPr>
          <p:nvPr>
            <p:ph type="pic" sz="quarter" idx="14"/>
          </p:nvPr>
        </p:nvSpPr>
        <p:spPr>
          <a:xfrm>
            <a:off x="6559550" y="1313249"/>
            <a:ext cx="5327650" cy="4932362"/>
          </a:xfrm>
        </p:spPr>
        <p:txBody>
          <a:bodyPr/>
          <a:lstStyle/>
          <a:p>
            <a:endParaRPr lang="en-US"/>
          </a:p>
        </p:txBody>
      </p:sp>
    </p:spTree>
    <p:extLst>
      <p:ext uri="{BB962C8B-B14F-4D97-AF65-F5344CB8AC3E}">
        <p14:creationId xmlns:p14="http://schemas.microsoft.com/office/powerpoint/2010/main" val="194493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8" name="Picture Placeholder 7">
            <a:extLst>
              <a:ext uri="{FF2B5EF4-FFF2-40B4-BE49-F238E27FC236}">
                <a16:creationId xmlns:a16="http://schemas.microsoft.com/office/drawing/2014/main" id="{4FA4DD3F-46C4-2013-236C-5742DA872CE8}"/>
              </a:ext>
            </a:extLst>
          </p:cNvPr>
          <p:cNvSpPr>
            <a:spLocks noGrp="1"/>
          </p:cNvSpPr>
          <p:nvPr>
            <p:ph type="pic" sz="quarter" idx="14"/>
          </p:nvPr>
        </p:nvSpPr>
        <p:spPr>
          <a:xfrm>
            <a:off x="6559550" y="1313249"/>
            <a:ext cx="5327650" cy="4932362"/>
          </a:xfrm>
        </p:spPr>
        <p:txBody>
          <a:bodyPr/>
          <a:lstStyle/>
          <a:p>
            <a:endParaRPr lang="en-US"/>
          </a:p>
        </p:txBody>
      </p:sp>
    </p:spTree>
    <p:extLst>
      <p:ext uri="{BB962C8B-B14F-4D97-AF65-F5344CB8AC3E}">
        <p14:creationId xmlns:p14="http://schemas.microsoft.com/office/powerpoint/2010/main" val="346330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820160" y="1312532"/>
            <a:ext cx="8067040"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7">
            <a:extLst>
              <a:ext uri="{FF2B5EF4-FFF2-40B4-BE49-F238E27FC236}">
                <a16:creationId xmlns:a16="http://schemas.microsoft.com/office/drawing/2014/main" id="{4D8EAEF0-5C2D-4112-8BDE-EEA117059988}"/>
              </a:ext>
            </a:extLst>
          </p:cNvPr>
          <p:cNvSpPr>
            <a:spLocks noGrp="1"/>
          </p:cNvSpPr>
          <p:nvPr>
            <p:ph type="pic" sz="quarter" idx="14"/>
          </p:nvPr>
        </p:nvSpPr>
        <p:spPr>
          <a:xfrm>
            <a:off x="304800" y="1313250"/>
            <a:ext cx="3200400" cy="2286000"/>
          </a:xfrm>
        </p:spPr>
        <p:txBody>
          <a:bodyPr/>
          <a:lstStyle/>
          <a:p>
            <a:endParaRPr lang="en-US"/>
          </a:p>
        </p:txBody>
      </p:sp>
      <p:sp>
        <p:nvSpPr>
          <p:cNvPr id="4" name="Picture Placeholder 7">
            <a:extLst>
              <a:ext uri="{FF2B5EF4-FFF2-40B4-BE49-F238E27FC236}">
                <a16:creationId xmlns:a16="http://schemas.microsoft.com/office/drawing/2014/main" id="{1EA8D984-AAA4-2E12-77E6-9D0A9B5BAA0F}"/>
              </a:ext>
            </a:extLst>
          </p:cNvPr>
          <p:cNvSpPr>
            <a:spLocks noGrp="1"/>
          </p:cNvSpPr>
          <p:nvPr>
            <p:ph type="pic" sz="quarter" idx="15"/>
          </p:nvPr>
        </p:nvSpPr>
        <p:spPr>
          <a:xfrm>
            <a:off x="309880" y="3825846"/>
            <a:ext cx="3200400" cy="2419765"/>
          </a:xfrm>
        </p:spPr>
        <p:txBody>
          <a:bodyPr/>
          <a:lstStyle/>
          <a:p>
            <a:endParaRPr lang="en-US"/>
          </a:p>
        </p:txBody>
      </p:sp>
    </p:spTree>
    <p:extLst>
      <p:ext uri="{BB962C8B-B14F-4D97-AF65-F5344CB8AC3E}">
        <p14:creationId xmlns:p14="http://schemas.microsoft.com/office/powerpoint/2010/main" val="16349591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2.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8F1C4-6B3E-2C4D-B4F4-8C51CE79EE5F}"/>
              </a:ext>
            </a:extLst>
          </p:cNvPr>
          <p:cNvSpPr>
            <a:spLocks noGrp="1"/>
          </p:cNvSpPr>
          <p:nvPr>
            <p:ph type="title"/>
          </p:nvPr>
        </p:nvSpPr>
        <p:spPr>
          <a:xfrm>
            <a:off x="309880" y="365125"/>
            <a:ext cx="11577320" cy="701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0BE56F-C08B-CA49-BE06-50A56CF3583E}"/>
              </a:ext>
            </a:extLst>
          </p:cNvPr>
          <p:cNvSpPr>
            <a:spLocks noGrp="1"/>
          </p:cNvSpPr>
          <p:nvPr>
            <p:ph type="body" idx="1"/>
          </p:nvPr>
        </p:nvSpPr>
        <p:spPr>
          <a:xfrm>
            <a:off x="309880" y="1123950"/>
            <a:ext cx="11577320" cy="50838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1A2A58-6796-1642-B9E4-E3AE69DF5845}"/>
              </a:ext>
            </a:extLst>
          </p:cNvPr>
          <p:cNvSpPr>
            <a:spLocks noGrp="1"/>
          </p:cNvSpPr>
          <p:nvPr>
            <p:ph type="ftr" sz="quarter" idx="3"/>
          </p:nvPr>
        </p:nvSpPr>
        <p:spPr>
          <a:xfrm>
            <a:off x="4038600" y="6491344"/>
            <a:ext cx="4114800" cy="217056"/>
          </a:xfrm>
          <a:prstGeom prst="rect">
            <a:avLst/>
          </a:prstGeom>
        </p:spPr>
        <p:txBody>
          <a:bodyPr vert="horz" lIns="91440" tIns="45720" rIns="91440" bIns="45720" rtlCol="0" anchor="ctr"/>
          <a:lstStyle>
            <a:lvl1pPr algn="ctr">
              <a:defRPr sz="1000" b="1" i="0">
                <a:solidFill>
                  <a:schemeClr val="tx1">
                    <a:tint val="75000"/>
                  </a:schemeClr>
                </a:solidFill>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E65CDE7F-5128-FD47-B491-4CA204B1C987}"/>
              </a:ext>
            </a:extLst>
          </p:cNvPr>
          <p:cNvSpPr>
            <a:spLocks noGrp="1"/>
          </p:cNvSpPr>
          <p:nvPr>
            <p:ph type="sldNum" sz="quarter" idx="4"/>
          </p:nvPr>
        </p:nvSpPr>
        <p:spPr>
          <a:xfrm>
            <a:off x="9414075" y="6561831"/>
            <a:ext cx="2743200" cy="217056"/>
          </a:xfrm>
          <a:prstGeom prst="rect">
            <a:avLst/>
          </a:prstGeom>
        </p:spPr>
        <p:txBody>
          <a:bodyPr vert="horz" lIns="91440" tIns="45720" rIns="91440" bIns="45720" rtlCol="0" anchor="ctr"/>
          <a:lstStyle>
            <a:lvl1pPr algn="r">
              <a:defRPr sz="1100" b="1" i="0">
                <a:solidFill>
                  <a:schemeClr val="accent6"/>
                </a:solidFill>
                <a:latin typeface="Lato" panose="020F0502020204030203" pitchFamily="34" charset="77"/>
              </a:defRPr>
            </a:lvl1pPr>
          </a:lstStyle>
          <a:p>
            <a:fld id="{71D00C28-2252-7A46-BDE1-23546EACCE2C}" type="slidenum">
              <a:rPr lang="en-US" smtClean="0"/>
              <a:pPr/>
              <a:t>‹#›</a:t>
            </a:fld>
            <a:endParaRPr lang="en-US" dirty="0"/>
          </a:p>
        </p:txBody>
      </p:sp>
      <p:sp>
        <p:nvSpPr>
          <p:cNvPr id="18" name="Freeform 17">
            <a:extLst>
              <a:ext uri="{FF2B5EF4-FFF2-40B4-BE49-F238E27FC236}">
                <a16:creationId xmlns:a16="http://schemas.microsoft.com/office/drawing/2014/main" id="{DCA2BFAC-24D0-D640-9F55-1CCC341DD7FC}"/>
              </a:ext>
            </a:extLst>
          </p:cNvPr>
          <p:cNvSpPr/>
          <p:nvPr/>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gradFill flip="none" rotWithShape="1">
            <a:gsLst>
              <a:gs pos="37000">
                <a:schemeClr val="accent1"/>
              </a:gs>
              <a:gs pos="100000">
                <a:schemeClr val="bg1"/>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Tree>
    <p:extLst>
      <p:ext uri="{BB962C8B-B14F-4D97-AF65-F5344CB8AC3E}">
        <p14:creationId xmlns:p14="http://schemas.microsoft.com/office/powerpoint/2010/main" val="3236956038"/>
      </p:ext>
    </p:extLst>
  </p:cSld>
  <p:clrMap bg1="lt1" tx1="dk1" bg2="lt2" tx2="dk2" accent1="accent1" accent2="accent2" accent3="accent3" accent4="accent4" accent5="accent5" accent6="accent6" hlink="hlink" folHlink="folHlink"/>
  <p:sldLayoutIdLst>
    <p:sldLayoutId id="2147483672" r:id="rId1"/>
    <p:sldLayoutId id="2147483682" r:id="rId2"/>
    <p:sldLayoutId id="2147483680" r:id="rId3"/>
    <p:sldLayoutId id="2147483681" r:id="rId4"/>
    <p:sldLayoutId id="2147483691" r:id="rId5"/>
    <p:sldLayoutId id="2147483689" r:id="rId6"/>
    <p:sldLayoutId id="2147483692" r:id="rId7"/>
    <p:sldLayoutId id="2147483690" r:id="rId8"/>
    <p:sldLayoutId id="2147483693" r:id="rId9"/>
    <p:sldLayoutId id="2147483694" r:id="rId10"/>
    <p:sldLayoutId id="2147483727" r:id="rId11"/>
    <p:sldLayoutId id="2147483679" r:id="rId12"/>
    <p:sldLayoutId id="2147483686" r:id="rId13"/>
    <p:sldLayoutId id="2147483687" r:id="rId14"/>
    <p:sldLayoutId id="2147483688" r:id="rId15"/>
    <p:sldLayoutId id="2147483695" r:id="rId16"/>
    <p:sldLayoutId id="2147483683" r:id="rId17"/>
    <p:sldLayoutId id="2147483673" r:id="rId18"/>
    <p:sldLayoutId id="2147483729" r:id="rId19"/>
    <p:sldLayoutId id="2147483684" r:id="rId20"/>
    <p:sldLayoutId id="2147483674" r:id="rId21"/>
    <p:sldLayoutId id="2147483726" r:id="rId22"/>
    <p:sldLayoutId id="2147483728" r:id="rId23"/>
    <p:sldLayoutId id="2147483675" r:id="rId24"/>
    <p:sldLayoutId id="2147483676" r:id="rId25"/>
    <p:sldLayoutId id="2147483685" r:id="rId26"/>
    <p:sldLayoutId id="2147483677" r:id="rId27"/>
    <p:sldLayoutId id="2147483678" r:id="rId28"/>
    <p:sldLayoutId id="2147483722" r:id="rId29"/>
    <p:sldLayoutId id="2147483723" r:id="rId30"/>
    <p:sldLayoutId id="2147483724" r:id="rId31"/>
    <p:sldLayoutId id="2147483725" r:id="rId32"/>
    <p:sldLayoutId id="2147483730" r:id="rId33"/>
  </p:sldLayoutIdLst>
  <p:hf hdr="0" ftr="0" dt="0"/>
  <p:txStyles>
    <p:title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46CB39B-5F4C-4A7E-9BE3-AAFD45576D16}" type="datetime2">
              <a:rPr lang="en-US" smtClean="0"/>
              <a:t>Tuesday, February 6, 2024</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a:t>Sample Footer</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76952495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3.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zonta.org/images/docs/myzonta/governance/strategicplan/ZONTAInternationalSWOTWorksheet.docx" TargetMode="Externa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em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zonta.org/images/docs/AboutUs/Strategic%20Plan/ZontaInternationalStrategicPlan.pdf" TargetMode="Externa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hyperlink" Target="https://www.zonta.org/images/docs/MyZonta/Tools/MembershipTools/ClubMailing/ZontaInternationalResolution2Report.pdf" TargetMode="External"/><Relationship Id="rId3" Type="http://schemas.openxmlformats.org/officeDocument/2006/relationships/image" Target="../media/image25.png"/><Relationship Id="rId7" Type="http://schemas.openxmlformats.org/officeDocument/2006/relationships/hyperlink" Target="https://www.zonta.org/images/docs/MyZonta/Tools/MembershipTools/ClubMailing/2.2%20Resolution%202%20Summary%20Report.pdf" TargetMode="External"/><Relationship Id="rId2" Type="http://schemas.openxmlformats.org/officeDocument/2006/relationships/image" Target="../media/image24.jpg"/><Relationship Id="rId1" Type="http://schemas.openxmlformats.org/officeDocument/2006/relationships/slideLayout" Target="../slideLayouts/slideLayout34.xml"/><Relationship Id="rId6" Type="http://schemas.openxmlformats.org/officeDocument/2006/relationships/hyperlink" Target="https://www.zonta.org/images/docs/AboutUs/Strategic%20Plan/ZontaInternationalResolution2FinalReport.pdf" TargetMode="External"/><Relationship Id="rId5" Type="http://schemas.openxmlformats.org/officeDocument/2006/relationships/hyperlink" Target="https://www.zonta.org/images/docs/AboutUs/Strategic%20Plan/ZontaInternationalStrategicPlan.pdf"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6.xml"/><Relationship Id="rId5" Type="http://schemas.openxmlformats.org/officeDocument/2006/relationships/image" Target="../media/image27.sv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image" Target="../media/image25.png"/><Relationship Id="rId1" Type="http://schemas.openxmlformats.org/officeDocument/2006/relationships/slideLayout" Target="../slideLayouts/slideLayout3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hyperlink" Target="https://www.zonta.org/images/docs/MyZonta/Tools/MembershipTools/ClubMailing/ZontaInternationalResolution2Report.pdf" TargetMode="External"/><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hyperlink" Target="http://www.zonta.org/images/docs/myzonta/governance/strategicplan/ZONTAInternationalPESTLEWorksheet.docx" TargetMode="External"/><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ack background with yellow dots&#10;&#10;Description automatically generated">
            <a:extLst>
              <a:ext uri="{FF2B5EF4-FFF2-40B4-BE49-F238E27FC236}">
                <a16:creationId xmlns:a16="http://schemas.microsoft.com/office/drawing/2014/main" id="{FC48B48E-DC86-5325-C0E6-D9207C5DEE0F}"/>
              </a:ext>
            </a:extLst>
          </p:cNvPr>
          <p:cNvPicPr>
            <a:picLocks noChangeAspect="1"/>
          </p:cNvPicPr>
          <p:nvPr/>
        </p:nvPicPr>
        <p:blipFill rotWithShape="1">
          <a:blip r:embed="rId2">
            <a:extLst>
              <a:ext uri="{28A0092B-C50C-407E-A947-70E740481C1C}">
                <a14:useLocalDpi xmlns:a14="http://schemas.microsoft.com/office/drawing/2010/main" val="0"/>
              </a:ext>
            </a:extLst>
          </a:blip>
          <a:srcRect l="3056" t="-42105" r="-3056" b="42105"/>
          <a:stretch/>
        </p:blipFill>
        <p:spPr>
          <a:xfrm>
            <a:off x="9381185" y="847725"/>
            <a:ext cx="2648890" cy="2895600"/>
          </a:xfrm>
          <a:prstGeom prst="rect">
            <a:avLst/>
          </a:prstGeom>
        </p:spPr>
      </p:pic>
      <p:pic>
        <p:nvPicPr>
          <p:cNvPr id="3" name="Picture 2" descr="A group of women smiling at a table&#10;&#10;Description automatically generated">
            <a:extLst>
              <a:ext uri="{FF2B5EF4-FFF2-40B4-BE49-F238E27FC236}">
                <a16:creationId xmlns:a16="http://schemas.microsoft.com/office/drawing/2014/main" id="{0D1A3606-F98B-7045-52EA-D7A9BDEFF959}"/>
              </a:ext>
            </a:extLst>
          </p:cNvPr>
          <p:cNvPicPr>
            <a:picLocks noChangeAspect="1"/>
          </p:cNvPicPr>
          <p:nvPr/>
        </p:nvPicPr>
        <p:blipFill rotWithShape="1">
          <a:blip r:embed="rId3">
            <a:extLst>
              <a:ext uri="{28A0092B-C50C-407E-A947-70E740481C1C}">
                <a14:useLocalDpi xmlns:a14="http://schemas.microsoft.com/office/drawing/2010/main" val="0"/>
              </a:ext>
            </a:extLst>
          </a:blip>
          <a:srcRect l="5573" t="16251" b="47566"/>
          <a:stretch/>
        </p:blipFill>
        <p:spPr>
          <a:xfrm>
            <a:off x="0" y="3743325"/>
            <a:ext cx="12192000" cy="3114675"/>
          </a:xfrm>
          <a:prstGeom prst="flowChartManualInput">
            <a:avLst/>
          </a:prstGeom>
        </p:spPr>
      </p:pic>
      <p:cxnSp>
        <p:nvCxnSpPr>
          <p:cNvPr id="10" name="Straight Connector 9">
            <a:extLst>
              <a:ext uri="{FF2B5EF4-FFF2-40B4-BE49-F238E27FC236}">
                <a16:creationId xmlns:a16="http://schemas.microsoft.com/office/drawing/2014/main" id="{06414DF8-5389-1F58-CA49-A9984CC488FE}"/>
              </a:ext>
            </a:extLst>
          </p:cNvPr>
          <p:cNvCxnSpPr>
            <a:cxnSpLocks/>
          </p:cNvCxnSpPr>
          <p:nvPr/>
        </p:nvCxnSpPr>
        <p:spPr>
          <a:xfrm flipH="1">
            <a:off x="204691" y="3514725"/>
            <a:ext cx="11825384" cy="590550"/>
          </a:xfrm>
          <a:prstGeom prst="line">
            <a:avLst/>
          </a:prstGeom>
          <a:ln w="508000" cap="sq">
            <a:solidFill>
              <a:srgbClr val="CD3463"/>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F541F24-F1F9-AF6D-D569-922CE123092E}"/>
              </a:ext>
            </a:extLst>
          </p:cNvPr>
          <p:cNvSpPr txBox="1"/>
          <p:nvPr/>
        </p:nvSpPr>
        <p:spPr>
          <a:xfrm>
            <a:off x="631031" y="1244524"/>
            <a:ext cx="6665120" cy="1733808"/>
          </a:xfrm>
          <a:prstGeom prst="rect">
            <a:avLst/>
          </a:prstGeom>
          <a:noFill/>
        </p:spPr>
        <p:txBody>
          <a:bodyPr wrap="square">
            <a:spAutoFit/>
          </a:bodyPr>
          <a:lstStyle/>
          <a:p>
            <a:pPr marR="0" algn="l" rtl="0"/>
            <a:r>
              <a:rPr lang="en-US" sz="8000" b="0" i="0" u="none" strike="noStrike" spc="140" baseline="30000" dirty="0">
                <a:solidFill>
                  <a:srgbClr val="005F71"/>
                </a:solidFill>
                <a:latin typeface="Lato Semibold" panose="020F0502020204030203" pitchFamily="34" charset="0"/>
              </a:rPr>
              <a:t>Zonta District Guide </a:t>
            </a:r>
            <a:br>
              <a:rPr lang="en-US" sz="8000" b="0" i="0" u="none" strike="noStrike" spc="140" baseline="30000" dirty="0">
                <a:solidFill>
                  <a:srgbClr val="005F71"/>
                </a:solidFill>
                <a:latin typeface="Lato Semibold" panose="020F0502020204030203" pitchFamily="34" charset="0"/>
              </a:rPr>
            </a:br>
            <a:r>
              <a:rPr lang="en-US" sz="8000" b="0" i="0" u="none" strike="noStrike" spc="140" baseline="30000" dirty="0">
                <a:solidFill>
                  <a:srgbClr val="005F71"/>
                </a:solidFill>
                <a:latin typeface="Lato Semibold" panose="020F0502020204030203" pitchFamily="34" charset="0"/>
              </a:rPr>
              <a:t>to Strategic Planning</a:t>
            </a:r>
            <a:endParaRPr lang="en-US" sz="4800" b="0" i="0" u="none" strike="noStrike" baseline="30000" dirty="0">
              <a:solidFill>
                <a:srgbClr val="000000"/>
              </a:solidFill>
              <a:latin typeface="Lato Semibold" panose="020F0502020204030203" pitchFamily="34" charset="0"/>
            </a:endParaRPr>
          </a:p>
        </p:txBody>
      </p:sp>
      <p:pic>
        <p:nvPicPr>
          <p:cNvPr id="23" name="Picture 22" descr="A black background with yellow letters&#10;&#10;Description automatically generated">
            <a:extLst>
              <a:ext uri="{FF2B5EF4-FFF2-40B4-BE49-F238E27FC236}">
                <a16:creationId xmlns:a16="http://schemas.microsoft.com/office/drawing/2014/main" id="{5EE256F3-706D-7EBA-F7F9-A907ADE27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995" y="275629"/>
            <a:ext cx="3954305" cy="1289447"/>
          </a:xfrm>
          <a:prstGeom prst="rect">
            <a:avLst/>
          </a:prstGeom>
        </p:spPr>
      </p:pic>
      <p:sp>
        <p:nvSpPr>
          <p:cNvPr id="2" name="TextBox 1">
            <a:extLst>
              <a:ext uri="{FF2B5EF4-FFF2-40B4-BE49-F238E27FC236}">
                <a16:creationId xmlns:a16="http://schemas.microsoft.com/office/drawing/2014/main" id="{67F7E76C-72DE-FEEC-BE0E-19CF7DA5F3C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45C1BDFF-F001-F324-2BC8-247381814CA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6130C587-AC92-DF8D-8BA1-826C350D9EB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14871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964DFF-6A77-24D6-C60B-6C9307573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2" name="Content Placeholder 1">
            <a:extLst>
              <a:ext uri="{FF2B5EF4-FFF2-40B4-BE49-F238E27FC236}">
                <a16:creationId xmlns:a16="http://schemas.microsoft.com/office/drawing/2014/main" id="{074C0FE0-F9AB-2C63-563D-A1CBAB95ADFB}"/>
              </a:ext>
            </a:extLst>
          </p:cNvPr>
          <p:cNvSpPr>
            <a:spLocks noGrp="1"/>
          </p:cNvSpPr>
          <p:nvPr>
            <p:ph idx="14"/>
          </p:nvPr>
        </p:nvSpPr>
        <p:spPr/>
        <p:txBody>
          <a:bodyPr>
            <a:normAutofit/>
          </a:bodyPr>
          <a:lstStyle/>
          <a:p>
            <a:pPr>
              <a:lnSpc>
                <a:spcPct val="100000"/>
              </a:lnSpc>
              <a:spcBef>
                <a:spcPts val="0"/>
              </a:spcBef>
            </a:pPr>
            <a:r>
              <a:rPr lang="en-US" b="0" dirty="0">
                <a:solidFill>
                  <a:schemeClr val="tx1"/>
                </a:solidFill>
                <a:latin typeface="Lato" panose="020F0502020204030203" pitchFamily="34" charset="0"/>
                <a:ea typeface="Lato" panose="020F0502020204030203" pitchFamily="34" charset="0"/>
                <a:cs typeface="Lato" panose="020F0502020204030203" pitchFamily="34" charset="0"/>
              </a:rPr>
              <a:t>Which goals make the most sense for your district to address, given the issues identified in the PESTLE analysis?</a:t>
            </a:r>
          </a:p>
        </p:txBody>
      </p:sp>
      <p:sp>
        <p:nvSpPr>
          <p:cNvPr id="5" name="Content Placeholder 4">
            <a:extLst>
              <a:ext uri="{FF2B5EF4-FFF2-40B4-BE49-F238E27FC236}">
                <a16:creationId xmlns:a16="http://schemas.microsoft.com/office/drawing/2014/main" id="{A8009016-0B2A-DE81-F605-6078799173FC}"/>
              </a:ext>
            </a:extLst>
          </p:cNvPr>
          <p:cNvSpPr>
            <a:spLocks noGrp="1"/>
          </p:cNvSpPr>
          <p:nvPr>
            <p:ph idx="15"/>
          </p:nvPr>
        </p:nvSpPr>
        <p:spPr/>
        <p:txBody>
          <a:bodyPr>
            <a:normAutofit/>
          </a:bodyPr>
          <a:lstStyle/>
          <a:p>
            <a:pPr>
              <a:lnSpc>
                <a:spcPct val="100000"/>
              </a:lnSpc>
              <a:spcBef>
                <a:spcPts val="0"/>
              </a:spcBef>
            </a:pPr>
            <a:r>
              <a:rPr lang="en-US" b="0" dirty="0">
                <a:solidFill>
                  <a:schemeClr val="tx1"/>
                </a:solidFill>
                <a:latin typeface="Lato" panose="020F0502020204030203" pitchFamily="34" charset="0"/>
                <a:ea typeface="Lato" panose="020F0502020204030203" pitchFamily="34" charset="0"/>
                <a:cs typeface="Lato" panose="020F0502020204030203" pitchFamily="34" charset="0"/>
              </a:rPr>
              <a:t>How does your district want to modify the goal to fit its purpose for the district?</a:t>
            </a:r>
          </a:p>
        </p:txBody>
      </p:sp>
      <p:sp>
        <p:nvSpPr>
          <p:cNvPr id="6" name="Content Placeholder 5">
            <a:extLst>
              <a:ext uri="{FF2B5EF4-FFF2-40B4-BE49-F238E27FC236}">
                <a16:creationId xmlns:a16="http://schemas.microsoft.com/office/drawing/2014/main" id="{93AC0CB4-816A-492B-82CC-1AA389036413}"/>
              </a:ext>
            </a:extLst>
          </p:cNvPr>
          <p:cNvSpPr>
            <a:spLocks noGrp="1"/>
          </p:cNvSpPr>
          <p:nvPr>
            <p:ph idx="16"/>
          </p:nvPr>
        </p:nvSpPr>
        <p:spPr/>
        <p:txBody>
          <a:bodyPr>
            <a:normAutofit/>
          </a:bodyPr>
          <a:lstStyle/>
          <a:p>
            <a:r>
              <a:rPr lang="en-US" b="0" dirty="0">
                <a:solidFill>
                  <a:schemeClr val="tx1"/>
                </a:solidFill>
                <a:latin typeface="Lato" panose="020F0502020204030203" pitchFamily="34" charset="0"/>
                <a:ea typeface="Lato" panose="020F0502020204030203" pitchFamily="34" charset="0"/>
                <a:cs typeface="Lato" panose="020F0502020204030203" pitchFamily="34" charset="0"/>
              </a:rPr>
              <a:t>How does your district want to accomplish its goals (potential strategies)?</a:t>
            </a:r>
          </a:p>
        </p:txBody>
      </p:sp>
      <p:sp>
        <p:nvSpPr>
          <p:cNvPr id="7" name="Oval 6">
            <a:extLst>
              <a:ext uri="{FF2B5EF4-FFF2-40B4-BE49-F238E27FC236}">
                <a16:creationId xmlns:a16="http://schemas.microsoft.com/office/drawing/2014/main" id="{B70FDB3A-D1E7-E6DB-DEE3-F5D03137AC15}"/>
              </a:ext>
            </a:extLst>
          </p:cNvPr>
          <p:cNvSpPr/>
          <p:nvPr/>
        </p:nvSpPr>
        <p:spPr>
          <a:xfrm>
            <a:off x="1770754" y="1677813"/>
            <a:ext cx="1234911" cy="1234911"/>
          </a:xfrm>
          <a:prstGeom prst="ellipse">
            <a:avLst/>
          </a:prstGeom>
          <a:solidFill>
            <a:srgbClr val="CD346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dirty="0">
                <a:solidFill>
                  <a:schemeClr val="bg1"/>
                </a:solidFill>
                <a:latin typeface="Lato" panose="020F0502020204030203" pitchFamily="34" charset="77"/>
              </a:rPr>
              <a:t>1</a:t>
            </a:r>
          </a:p>
        </p:txBody>
      </p:sp>
      <p:sp>
        <p:nvSpPr>
          <p:cNvPr id="8" name="Oval 7">
            <a:extLst>
              <a:ext uri="{FF2B5EF4-FFF2-40B4-BE49-F238E27FC236}">
                <a16:creationId xmlns:a16="http://schemas.microsoft.com/office/drawing/2014/main" id="{D2F0BDEB-81DD-5454-315C-9923184189F4}"/>
              </a:ext>
            </a:extLst>
          </p:cNvPr>
          <p:cNvSpPr/>
          <p:nvPr/>
        </p:nvSpPr>
        <p:spPr>
          <a:xfrm>
            <a:off x="5478544" y="1689175"/>
            <a:ext cx="1234911" cy="1234911"/>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dirty="0">
                <a:solidFill>
                  <a:schemeClr val="bg1"/>
                </a:solidFill>
                <a:latin typeface="Lato" panose="020F0502020204030203" pitchFamily="34" charset="77"/>
              </a:rPr>
              <a:t>2</a:t>
            </a:r>
            <a:endParaRPr lang="en-US" b="0" i="0" dirty="0">
              <a:solidFill>
                <a:schemeClr val="tx1"/>
              </a:solidFill>
              <a:latin typeface="Lato" panose="020F0502020204030203" pitchFamily="34" charset="77"/>
            </a:endParaRPr>
          </a:p>
        </p:txBody>
      </p:sp>
      <p:sp>
        <p:nvSpPr>
          <p:cNvPr id="9" name="Oval 8">
            <a:extLst>
              <a:ext uri="{FF2B5EF4-FFF2-40B4-BE49-F238E27FC236}">
                <a16:creationId xmlns:a16="http://schemas.microsoft.com/office/drawing/2014/main" id="{8B48617C-2B4A-A5EB-147B-2BF5F39CF3D4}"/>
              </a:ext>
            </a:extLst>
          </p:cNvPr>
          <p:cNvSpPr/>
          <p:nvPr/>
        </p:nvSpPr>
        <p:spPr>
          <a:xfrm>
            <a:off x="9186334" y="1812763"/>
            <a:ext cx="1234911" cy="1234911"/>
          </a:xfrm>
          <a:prstGeom prst="ellipse">
            <a:avLst/>
          </a:prstGeom>
          <a:solidFill>
            <a:srgbClr val="099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dirty="0">
                <a:solidFill>
                  <a:schemeClr val="bg1"/>
                </a:solidFill>
                <a:latin typeface="Lato" panose="020F0502020204030203" pitchFamily="34" charset="77"/>
              </a:rPr>
              <a:t>3</a:t>
            </a:r>
          </a:p>
        </p:txBody>
      </p:sp>
      <p:sp>
        <p:nvSpPr>
          <p:cNvPr id="11" name="Rectangle 10">
            <a:extLst>
              <a:ext uri="{FF2B5EF4-FFF2-40B4-BE49-F238E27FC236}">
                <a16:creationId xmlns:a16="http://schemas.microsoft.com/office/drawing/2014/main" id="{5D1CABEE-B585-C9C0-F0C2-D53A1BC3ABD3}"/>
              </a:ext>
            </a:extLst>
          </p:cNvPr>
          <p:cNvSpPr/>
          <p:nvPr/>
        </p:nvSpPr>
        <p:spPr>
          <a:xfrm>
            <a:off x="-18681" y="411423"/>
            <a:ext cx="12229361" cy="1051650"/>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white arrow with black background&#10;&#10;Description automatically generated">
            <a:extLst>
              <a:ext uri="{FF2B5EF4-FFF2-40B4-BE49-F238E27FC236}">
                <a16:creationId xmlns:a16="http://schemas.microsoft.com/office/drawing/2014/main" id="{6012D6B0-EC67-E7DF-ED65-1FE3D0BDE63B}"/>
              </a:ext>
            </a:extLst>
          </p:cNvPr>
          <p:cNvPicPr>
            <a:picLocks noChangeAspect="1"/>
          </p:cNvPicPr>
          <p:nvPr/>
        </p:nvPicPr>
        <p:blipFill rotWithShape="1">
          <a:blip r:embed="rId3">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sp>
        <p:nvSpPr>
          <p:cNvPr id="13" name="Title 10">
            <a:extLst>
              <a:ext uri="{FF2B5EF4-FFF2-40B4-BE49-F238E27FC236}">
                <a16:creationId xmlns:a16="http://schemas.microsoft.com/office/drawing/2014/main" id="{9F666064-FB36-0918-5EAA-825D7B32D696}"/>
              </a:ext>
            </a:extLst>
          </p:cNvPr>
          <p:cNvSpPr txBox="1">
            <a:spLocks/>
          </p:cNvSpPr>
          <p:nvPr/>
        </p:nvSpPr>
        <p:spPr>
          <a:xfrm>
            <a:off x="1053199" y="563259"/>
            <a:ext cx="1157732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r>
              <a:rPr lang="en-US" dirty="0">
                <a:solidFill>
                  <a:schemeClr val="tx1"/>
                </a:solidFill>
              </a:rPr>
              <a:t>STEP 2: DECIDE DISTRICT FOCUS </a:t>
            </a:r>
          </a:p>
        </p:txBody>
      </p:sp>
    </p:spTree>
    <p:extLst>
      <p:ext uri="{BB962C8B-B14F-4D97-AF65-F5344CB8AC3E}">
        <p14:creationId xmlns:p14="http://schemas.microsoft.com/office/powerpoint/2010/main" val="377258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416C11-1C7B-88AC-3F99-38067D22A30A}"/>
              </a:ext>
            </a:extLst>
          </p:cNvPr>
          <p:cNvSpPr>
            <a:spLocks noGrp="1"/>
          </p:cNvSpPr>
          <p:nvPr>
            <p:ph idx="1"/>
          </p:nvPr>
        </p:nvSpPr>
        <p:spPr>
          <a:xfrm>
            <a:off x="309880" y="4048777"/>
            <a:ext cx="2639159" cy="1498141"/>
          </a:xfrm>
        </p:spPr>
        <p:txBody>
          <a:bodyPr lIns="182880" tIns="9144" rIns="182880" anchor="ctr">
            <a:normAutofit/>
          </a:bodyPr>
          <a:lstStyle/>
          <a:p>
            <a:pPr algn="l">
              <a:lnSpc>
                <a:spcPct val="100000"/>
              </a:lnSpc>
            </a:pPr>
            <a:r>
              <a:rPr lang="en-US" sz="1300" b="0" dirty="0">
                <a:solidFill>
                  <a:schemeClr val="tx1"/>
                </a:solidFill>
                <a:latin typeface="Lato" panose="020F0502020204030203" pitchFamily="34" charset="0"/>
                <a:ea typeface="Lato" panose="020F0502020204030203" pitchFamily="34" charset="0"/>
                <a:cs typeface="Lato" panose="020F0502020204030203" pitchFamily="34" charset="0"/>
              </a:rPr>
              <a:t>This level is Organizational Goals and Strategies, which </a:t>
            </a:r>
            <a:br>
              <a:rPr lang="en-US" sz="1300" b="0"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1300" b="0" dirty="0">
                <a:solidFill>
                  <a:schemeClr val="tx1"/>
                </a:solidFill>
                <a:latin typeface="Lato" panose="020F0502020204030203" pitchFamily="34" charset="0"/>
                <a:ea typeface="Lato" panose="020F0502020204030203" pitchFamily="34" charset="0"/>
                <a:cs typeface="Lato" panose="020F0502020204030203" pitchFamily="34" charset="0"/>
              </a:rPr>
              <a:t>are designed to achieve the mission and vision.</a:t>
            </a:r>
          </a:p>
        </p:txBody>
      </p:sp>
      <p:sp>
        <p:nvSpPr>
          <p:cNvPr id="4" name="Slide Number Placeholder 3">
            <a:extLst>
              <a:ext uri="{FF2B5EF4-FFF2-40B4-BE49-F238E27FC236}">
                <a16:creationId xmlns:a16="http://schemas.microsoft.com/office/drawing/2014/main" id="{5E98F1FB-9308-5DAE-5104-F542A756E223}"/>
              </a:ext>
            </a:extLst>
          </p:cNvPr>
          <p:cNvSpPr>
            <a:spLocks noGrp="1"/>
          </p:cNvSpPr>
          <p:nvPr>
            <p:ph type="sldNum" sz="quarter" idx="12"/>
          </p:nvPr>
        </p:nvSpPr>
        <p:spPr/>
        <p:txBody>
          <a:bodyPr/>
          <a:lstStyle/>
          <a:p>
            <a:fld id="{71D00C28-2252-7A46-BDE1-23546EACCE2C}" type="slidenum">
              <a:rPr lang="en-US" smtClean="0"/>
              <a:pPr/>
              <a:t>11</a:t>
            </a:fld>
            <a:endParaRPr lang="en-US" dirty="0"/>
          </a:p>
        </p:txBody>
      </p:sp>
      <p:sp>
        <p:nvSpPr>
          <p:cNvPr id="10" name="Content Placeholder 9">
            <a:extLst>
              <a:ext uri="{FF2B5EF4-FFF2-40B4-BE49-F238E27FC236}">
                <a16:creationId xmlns:a16="http://schemas.microsoft.com/office/drawing/2014/main" id="{0E6E335D-AD23-829D-68A2-D3EBF8FFD7EC}"/>
              </a:ext>
            </a:extLst>
          </p:cNvPr>
          <p:cNvSpPr>
            <a:spLocks noGrp="1"/>
          </p:cNvSpPr>
          <p:nvPr>
            <p:ph idx="14"/>
          </p:nvPr>
        </p:nvSpPr>
        <p:spPr>
          <a:xfrm>
            <a:off x="3287574" y="3429000"/>
            <a:ext cx="2639159" cy="509998"/>
          </a:xfrm>
        </p:spPr>
        <p:txBody>
          <a:bodyPr tIns="91440" bIns="0" anchor="ctr">
            <a:normAutofit/>
          </a:bodyPr>
          <a:lstStyle/>
          <a:p>
            <a:r>
              <a:rPr lang="en-US" b="1" dirty="0">
                <a:effectLst/>
                <a:latin typeface="Lato" panose="020F0502020204030203" pitchFamily="34" charset="0"/>
                <a:ea typeface="Lato" panose="020F0502020204030203" pitchFamily="34" charset="0"/>
                <a:cs typeface="Lato" panose="020F0502020204030203" pitchFamily="34" charset="0"/>
              </a:rPr>
              <a:t>GOAL 1</a:t>
            </a:r>
            <a:endParaRPr lang="en-US" dirty="0">
              <a:effectLst/>
              <a:latin typeface="Lato" panose="020F0502020204030203" pitchFamily="34" charset="0"/>
              <a:ea typeface="Lato" panose="020F0502020204030203" pitchFamily="34" charset="0"/>
              <a:cs typeface="Lato" panose="020F0502020204030203" pitchFamily="34" charset="0"/>
            </a:endParaRPr>
          </a:p>
        </p:txBody>
      </p:sp>
      <p:sp>
        <p:nvSpPr>
          <p:cNvPr id="11" name="Content Placeholder 10">
            <a:extLst>
              <a:ext uri="{FF2B5EF4-FFF2-40B4-BE49-F238E27FC236}">
                <a16:creationId xmlns:a16="http://schemas.microsoft.com/office/drawing/2014/main" id="{83B25842-2587-75D3-81A8-52B0EF9AE5A2}"/>
              </a:ext>
            </a:extLst>
          </p:cNvPr>
          <p:cNvSpPr>
            <a:spLocks noGrp="1"/>
          </p:cNvSpPr>
          <p:nvPr>
            <p:ph idx="17"/>
          </p:nvPr>
        </p:nvSpPr>
        <p:spPr>
          <a:xfrm>
            <a:off x="309879" y="5680739"/>
            <a:ext cx="2639159" cy="1068028"/>
          </a:xfrm>
        </p:spPr>
        <p:txBody>
          <a:bodyPr tIns="91440" anchor="ctr">
            <a:normAutofit/>
          </a:bodyPr>
          <a:lstStyle/>
          <a:p>
            <a:pPr algn="l"/>
            <a:r>
              <a:rPr lang="en-US" sz="1300" b="0" dirty="0">
                <a:solidFill>
                  <a:schemeClr val="tx1"/>
                </a:solidFill>
                <a:latin typeface="Lato" panose="020F0502020204030203" pitchFamily="34" charset="0"/>
                <a:ea typeface="Lato" panose="020F0502020204030203" pitchFamily="34" charset="0"/>
                <a:cs typeface="Lato" panose="020F0502020204030203" pitchFamily="34" charset="0"/>
              </a:rPr>
              <a:t>This level is Resource Goals and Strategies designed to support your Organizational Strategy.</a:t>
            </a:r>
          </a:p>
        </p:txBody>
      </p:sp>
      <p:sp>
        <p:nvSpPr>
          <p:cNvPr id="12" name="Content Placeholder 11">
            <a:extLst>
              <a:ext uri="{FF2B5EF4-FFF2-40B4-BE49-F238E27FC236}">
                <a16:creationId xmlns:a16="http://schemas.microsoft.com/office/drawing/2014/main" id="{94744789-3710-78ED-7798-6A20DA9100B6}"/>
              </a:ext>
            </a:extLst>
          </p:cNvPr>
          <p:cNvSpPr>
            <a:spLocks noGrp="1"/>
          </p:cNvSpPr>
          <p:nvPr>
            <p:ph idx="18"/>
          </p:nvPr>
        </p:nvSpPr>
        <p:spPr>
          <a:xfrm>
            <a:off x="3287574" y="4048778"/>
            <a:ext cx="2639159" cy="1498141"/>
          </a:xfrm>
        </p:spPr>
        <p:txBody>
          <a:bodyPr tIns="91440">
            <a:normAutofit/>
          </a:bodyPr>
          <a:lstStyle/>
          <a:p>
            <a:pPr marL="228600" marR="0" indent="-228600" algn="l">
              <a:lnSpc>
                <a:spcPct val="115000"/>
              </a:lnSpc>
              <a:spcBef>
                <a:spcPts val="0"/>
              </a:spcBef>
              <a:spcAft>
                <a:spcPts val="0"/>
              </a:spcAft>
              <a:buFont typeface="Arial" panose="020B0604020202020204" pitchFamily="34" charset="0"/>
              <a:buChar char="•"/>
            </a:pPr>
            <a:r>
              <a:rPr lang="en-US" sz="1300" b="0" dirty="0">
                <a:solidFill>
                  <a:schemeClr val="tx1"/>
                </a:solidFill>
                <a:effectLst/>
                <a:latin typeface="Lato" panose="020F0502020204030203" pitchFamily="34" charset="0"/>
                <a:ea typeface="Lato" panose="020F0502020204030203" pitchFamily="34" charset="0"/>
                <a:cs typeface="Lato" panose="020F0502020204030203" pitchFamily="34" charset="0"/>
              </a:rPr>
              <a:t>Strategies that will support the goal</a:t>
            </a:r>
          </a:p>
          <a:p>
            <a:pPr marL="228600" marR="0" indent="-228600" algn="l">
              <a:lnSpc>
                <a:spcPct val="115000"/>
              </a:lnSpc>
              <a:spcBef>
                <a:spcPts val="0"/>
              </a:spcBef>
              <a:spcAft>
                <a:spcPts val="0"/>
              </a:spcAft>
              <a:buFont typeface="Arial" panose="020B0604020202020204" pitchFamily="34" charset="0"/>
              <a:buChar char="•"/>
            </a:pPr>
            <a:r>
              <a:rPr lang="en-US" sz="1300" b="0" dirty="0">
                <a:solidFill>
                  <a:schemeClr val="tx1"/>
                </a:solidFill>
                <a:latin typeface="Lato" panose="020F0502020204030203" pitchFamily="34" charset="0"/>
                <a:ea typeface="Lato" panose="020F0502020204030203" pitchFamily="34" charset="0"/>
                <a:cs typeface="Lato" panose="020F0502020204030203" pitchFamily="34" charset="0"/>
              </a:rPr>
              <a:t>Write these in broad terms, allowing you space to research the best way to accomplish the task</a:t>
            </a:r>
          </a:p>
        </p:txBody>
      </p:sp>
      <p:sp>
        <p:nvSpPr>
          <p:cNvPr id="13" name="Content Placeholder 12">
            <a:extLst>
              <a:ext uri="{FF2B5EF4-FFF2-40B4-BE49-F238E27FC236}">
                <a16:creationId xmlns:a16="http://schemas.microsoft.com/office/drawing/2014/main" id="{13551BE1-3B06-636C-7F4E-8BDD65576F5B}"/>
              </a:ext>
            </a:extLst>
          </p:cNvPr>
          <p:cNvSpPr>
            <a:spLocks noGrp="1"/>
          </p:cNvSpPr>
          <p:nvPr>
            <p:ph idx="19"/>
          </p:nvPr>
        </p:nvSpPr>
        <p:spPr>
          <a:xfrm>
            <a:off x="3287574" y="5680738"/>
            <a:ext cx="8599626" cy="1068027"/>
          </a:xfrm>
        </p:spPr>
        <p:txBody>
          <a:bodyPr tIns="91440" anchor="ctr">
            <a:normAutofit/>
          </a:bodyPr>
          <a:lstStyle/>
          <a:p>
            <a:pPr>
              <a:lnSpc>
                <a:spcPct val="100000"/>
              </a:lnSpc>
            </a:pPr>
            <a:r>
              <a:rPr lang="en-US" sz="1300" b="0" dirty="0">
                <a:solidFill>
                  <a:schemeClr val="tx1"/>
                </a:solidFill>
                <a:effectLst/>
                <a:latin typeface="Lato" panose="020F0502020204030203" pitchFamily="34" charset="0"/>
                <a:ea typeface="Lato" panose="020F0502020204030203" pitchFamily="34" charset="0"/>
                <a:cs typeface="Lato" panose="020F0502020204030203" pitchFamily="34" charset="0"/>
              </a:rPr>
              <a:t>These goals can be about revenue generation, engagement of various audiences or fund-raising activities</a:t>
            </a:r>
          </a:p>
        </p:txBody>
      </p:sp>
      <p:sp>
        <p:nvSpPr>
          <p:cNvPr id="14" name="Content Placeholder 13">
            <a:extLst>
              <a:ext uri="{FF2B5EF4-FFF2-40B4-BE49-F238E27FC236}">
                <a16:creationId xmlns:a16="http://schemas.microsoft.com/office/drawing/2014/main" id="{BA317E0D-25E4-D84E-721C-DD4613E9B852}"/>
              </a:ext>
            </a:extLst>
          </p:cNvPr>
          <p:cNvSpPr>
            <a:spLocks noGrp="1"/>
          </p:cNvSpPr>
          <p:nvPr>
            <p:ph idx="20"/>
          </p:nvPr>
        </p:nvSpPr>
        <p:spPr>
          <a:xfrm>
            <a:off x="6265268" y="3429000"/>
            <a:ext cx="2639159" cy="509998"/>
          </a:xfrm>
        </p:spPr>
        <p:txBody>
          <a:bodyPr tIns="91440" anchor="ctr">
            <a:normAutofit/>
          </a:bodyPr>
          <a:lstStyle/>
          <a:p>
            <a:r>
              <a:rPr lang="en-US" b="1" dirty="0">
                <a:effectLst/>
                <a:latin typeface="Lato" panose="020F0502020204030203" pitchFamily="34" charset="0"/>
                <a:ea typeface="Lato" panose="020F0502020204030203" pitchFamily="34" charset="0"/>
                <a:cs typeface="Lato" panose="020F0502020204030203" pitchFamily="34" charset="0"/>
              </a:rPr>
              <a:t>GOAL 2</a:t>
            </a:r>
            <a:endParaRPr lang="en-US" dirty="0">
              <a:effectLst/>
              <a:latin typeface="Lato" panose="020F0502020204030203" pitchFamily="34" charset="0"/>
              <a:ea typeface="Lato" panose="020F0502020204030203" pitchFamily="34" charset="0"/>
              <a:cs typeface="Lato" panose="020F0502020204030203" pitchFamily="34" charset="0"/>
            </a:endParaRPr>
          </a:p>
        </p:txBody>
      </p:sp>
      <p:sp>
        <p:nvSpPr>
          <p:cNvPr id="15" name="Content Placeholder 14">
            <a:extLst>
              <a:ext uri="{FF2B5EF4-FFF2-40B4-BE49-F238E27FC236}">
                <a16:creationId xmlns:a16="http://schemas.microsoft.com/office/drawing/2014/main" id="{EE84D9F3-9C77-B748-A0A0-311517DE5F99}"/>
              </a:ext>
            </a:extLst>
          </p:cNvPr>
          <p:cNvSpPr>
            <a:spLocks noGrp="1"/>
          </p:cNvSpPr>
          <p:nvPr>
            <p:ph idx="21"/>
          </p:nvPr>
        </p:nvSpPr>
        <p:spPr>
          <a:xfrm>
            <a:off x="6265268" y="4048778"/>
            <a:ext cx="2639159" cy="1498141"/>
          </a:xfrm>
        </p:spPr>
        <p:txBody>
          <a:bodyPr tIns="91440" bIns="0">
            <a:normAutofit fontScale="92500" lnSpcReduction="20000"/>
          </a:bodyPr>
          <a:lstStyle/>
          <a:p>
            <a:pPr marL="228600" marR="0" indent="-228600" algn="l">
              <a:lnSpc>
                <a:spcPct val="115000"/>
              </a:lnSpc>
              <a:spcBef>
                <a:spcPts val="0"/>
              </a:spcBef>
              <a:spcAft>
                <a:spcPts val="0"/>
              </a:spcAft>
              <a:buFont typeface="Arial" panose="020B0604020202020204" pitchFamily="34" charset="0"/>
              <a:buChar char="•"/>
            </a:pPr>
            <a:r>
              <a:rPr lang="en-US"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Use words like identify or explore to allow you space to decide various audiences. </a:t>
            </a:r>
            <a:endParaRPr lang="en-US" sz="1400" b="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28600" marR="0" indent="-228600" algn="l">
              <a:lnSpc>
                <a:spcPct val="115000"/>
              </a:lnSpc>
              <a:spcBef>
                <a:spcPts val="0"/>
              </a:spcBef>
              <a:spcAft>
                <a:spcPts val="0"/>
              </a:spcAft>
              <a:buFont typeface="Arial" panose="020B0604020202020204" pitchFamily="34" charset="0"/>
              <a:buChar char="•"/>
            </a:pPr>
            <a:r>
              <a:rPr lang="en-US"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Use words like support to slot in activities you are already doing that remain as strategies.</a:t>
            </a:r>
          </a:p>
        </p:txBody>
      </p:sp>
      <p:sp>
        <p:nvSpPr>
          <p:cNvPr id="17" name="Content Placeholder 16">
            <a:extLst>
              <a:ext uri="{FF2B5EF4-FFF2-40B4-BE49-F238E27FC236}">
                <a16:creationId xmlns:a16="http://schemas.microsoft.com/office/drawing/2014/main" id="{D4C21716-7F45-2F4D-2CDD-2609E23D51B5}"/>
              </a:ext>
            </a:extLst>
          </p:cNvPr>
          <p:cNvSpPr>
            <a:spLocks noGrp="1"/>
          </p:cNvSpPr>
          <p:nvPr>
            <p:ph idx="23"/>
          </p:nvPr>
        </p:nvSpPr>
        <p:spPr>
          <a:xfrm>
            <a:off x="9242961" y="3429000"/>
            <a:ext cx="2639159" cy="509998"/>
          </a:xfrm>
        </p:spPr>
        <p:txBody>
          <a:bodyPr tIns="91440" bIns="0" anchor="ctr">
            <a:normAutofit/>
          </a:bodyPr>
          <a:lstStyle/>
          <a:p>
            <a:r>
              <a:rPr lang="en-US" b="1" dirty="0">
                <a:effectLst/>
                <a:latin typeface="Lato" panose="020F0502020204030203" pitchFamily="34" charset="0"/>
                <a:ea typeface="Lato" panose="020F0502020204030203" pitchFamily="34" charset="0"/>
                <a:cs typeface="Lato" panose="020F0502020204030203" pitchFamily="34" charset="0"/>
              </a:rPr>
              <a:t>GOAL 3</a:t>
            </a:r>
            <a:endParaRPr lang="en-US" dirty="0">
              <a:effectLst/>
              <a:latin typeface="Lato" panose="020F0502020204030203" pitchFamily="34" charset="0"/>
              <a:ea typeface="Lato" panose="020F0502020204030203" pitchFamily="34" charset="0"/>
              <a:cs typeface="Lato" panose="020F0502020204030203" pitchFamily="34" charset="0"/>
            </a:endParaRPr>
          </a:p>
        </p:txBody>
      </p:sp>
      <p:sp>
        <p:nvSpPr>
          <p:cNvPr id="18" name="Content Placeholder 17">
            <a:extLst>
              <a:ext uri="{FF2B5EF4-FFF2-40B4-BE49-F238E27FC236}">
                <a16:creationId xmlns:a16="http://schemas.microsoft.com/office/drawing/2014/main" id="{7AD727FE-8576-6BEE-D6B4-0BBED5C67F4B}"/>
              </a:ext>
            </a:extLst>
          </p:cNvPr>
          <p:cNvSpPr>
            <a:spLocks noGrp="1"/>
          </p:cNvSpPr>
          <p:nvPr>
            <p:ph idx="24"/>
          </p:nvPr>
        </p:nvSpPr>
        <p:spPr>
          <a:xfrm>
            <a:off x="9242961" y="4048779"/>
            <a:ext cx="2639159" cy="1498140"/>
          </a:xfrm>
        </p:spPr>
        <p:txBody>
          <a:bodyPr tIns="91440" rIns="365760">
            <a:normAutofit/>
          </a:bodyPr>
          <a:lstStyle/>
          <a:p>
            <a:pPr marL="171450" marR="0" indent="-171450" algn="l">
              <a:lnSpc>
                <a:spcPct val="115000"/>
              </a:lnSpc>
              <a:spcBef>
                <a:spcPts val="0"/>
              </a:spcBef>
              <a:spcAft>
                <a:spcPts val="0"/>
              </a:spcAft>
              <a:buFont typeface="Arial" panose="020B0604020202020204" pitchFamily="34" charset="0"/>
              <a:buChar char="•"/>
            </a:pPr>
            <a:r>
              <a:rPr lang="en-US" sz="1300" b="0" dirty="0">
                <a:solidFill>
                  <a:schemeClr val="tx1"/>
                </a:solidFill>
                <a:effectLst/>
                <a:latin typeface="Lato" panose="020F0502020204030203" pitchFamily="34" charset="0"/>
                <a:ea typeface="Lato" panose="020F0502020204030203" pitchFamily="34" charset="0"/>
                <a:cs typeface="Lato" panose="020F0502020204030203" pitchFamily="34" charset="0"/>
              </a:rPr>
              <a:t>Use words like expand if you are looking to grow a successful program as a strategy.</a:t>
            </a:r>
          </a:p>
        </p:txBody>
      </p:sp>
      <p:sp>
        <p:nvSpPr>
          <p:cNvPr id="21" name="TextBox 20">
            <a:extLst>
              <a:ext uri="{FF2B5EF4-FFF2-40B4-BE49-F238E27FC236}">
                <a16:creationId xmlns:a16="http://schemas.microsoft.com/office/drawing/2014/main" id="{50F87136-2EF2-E5E8-C24E-E52F7D5D9C34}"/>
              </a:ext>
            </a:extLst>
          </p:cNvPr>
          <p:cNvSpPr txBox="1"/>
          <p:nvPr/>
        </p:nvSpPr>
        <p:spPr>
          <a:xfrm>
            <a:off x="6096000" y="229358"/>
            <a:ext cx="5885468" cy="1661993"/>
          </a:xfrm>
          <a:prstGeom prst="rect">
            <a:avLst/>
          </a:prstGeom>
          <a:noFill/>
        </p:spPr>
        <p:txBody>
          <a:bodyPr wrap="square">
            <a:spAutoFit/>
          </a:bodyPr>
          <a:lstStyle/>
          <a:p>
            <a:r>
              <a:rPr lang="en-US" sz="1700" dirty="0">
                <a:latin typeface="Lato" panose="020F0502020204030203" pitchFamily="34" charset="0"/>
                <a:ea typeface="Lato" panose="020F0502020204030203" pitchFamily="34" charset="0"/>
                <a:cs typeface="Lato" panose="020F0502020204030203" pitchFamily="34" charset="0"/>
              </a:rPr>
              <a:t>This is to help you visualize what you’re working toward. Your Resource Goals are the foundation of your work, your Organizational Goals are how you are achieving your mission and vision. It does not have to look like this—you can visualize in whatever way allows you and your district’s members to understand how the pieces go together.</a:t>
            </a:r>
          </a:p>
        </p:txBody>
      </p:sp>
      <p:sp>
        <p:nvSpPr>
          <p:cNvPr id="22" name="Rectangle 21">
            <a:extLst>
              <a:ext uri="{FF2B5EF4-FFF2-40B4-BE49-F238E27FC236}">
                <a16:creationId xmlns:a16="http://schemas.microsoft.com/office/drawing/2014/main" id="{5713ABED-84D3-5CD1-B962-3AC7FBC44FCE}"/>
              </a:ext>
            </a:extLst>
          </p:cNvPr>
          <p:cNvSpPr/>
          <p:nvPr/>
        </p:nvSpPr>
        <p:spPr>
          <a:xfrm>
            <a:off x="3287574" y="2205177"/>
            <a:ext cx="8599626" cy="462280"/>
          </a:xfrm>
          <a:prstGeom prst="rect">
            <a:avLst/>
          </a:prstGeom>
          <a:solidFill>
            <a:sysClr val="window" lastClr="FFFFFF"/>
          </a:solidFill>
          <a:ln w="25400" cap="flat" cmpd="sng" algn="ctr">
            <a:solidFill>
              <a:schemeClr val="accent4"/>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300"/>
              </a:spcAft>
            </a:pPr>
            <a:r>
              <a:rPr lang="en-US" b="1" dirty="0">
                <a:effectLst/>
                <a:latin typeface="Lato" panose="020F0502020204030203" pitchFamily="34" charset="0"/>
                <a:ea typeface="Lato" panose="020F0502020204030203" pitchFamily="34" charset="0"/>
                <a:cs typeface="Lato" panose="020F0502020204030203" pitchFamily="34" charset="0"/>
              </a:rPr>
              <a:t>ZONTA INTERNATIONAL VISION</a:t>
            </a:r>
            <a:endParaRPr lang="en-US" dirty="0">
              <a:effectLst/>
              <a:latin typeface="Lato" panose="020F0502020204030203" pitchFamily="34" charset="0"/>
              <a:ea typeface="Lato" panose="020F0502020204030203" pitchFamily="34" charset="0"/>
              <a:cs typeface="Lato" panose="020F0502020204030203" pitchFamily="34" charset="0"/>
            </a:endParaRPr>
          </a:p>
        </p:txBody>
      </p:sp>
      <p:sp>
        <p:nvSpPr>
          <p:cNvPr id="23" name="Rectangle 22">
            <a:extLst>
              <a:ext uri="{FF2B5EF4-FFF2-40B4-BE49-F238E27FC236}">
                <a16:creationId xmlns:a16="http://schemas.microsoft.com/office/drawing/2014/main" id="{4B969632-6640-7E7B-380D-E39F9675F2A8}"/>
              </a:ext>
            </a:extLst>
          </p:cNvPr>
          <p:cNvSpPr/>
          <p:nvPr/>
        </p:nvSpPr>
        <p:spPr>
          <a:xfrm>
            <a:off x="3287574" y="2841737"/>
            <a:ext cx="8599626" cy="452755"/>
          </a:xfrm>
          <a:prstGeom prst="rect">
            <a:avLst/>
          </a:prstGeom>
          <a:solidFill>
            <a:sysClr val="window" lastClr="FFFFFF"/>
          </a:solidFill>
          <a:ln w="25400" cap="flat" cmpd="sng" algn="ctr">
            <a:solidFill>
              <a:schemeClr val="accent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300"/>
              </a:spcAft>
            </a:pPr>
            <a:r>
              <a:rPr lang="en-US" b="1" dirty="0">
                <a:effectLst/>
                <a:latin typeface="Lato" panose="020F0502020204030203" pitchFamily="34" charset="0"/>
                <a:ea typeface="Lato" panose="020F0502020204030203" pitchFamily="34" charset="0"/>
                <a:cs typeface="Lato" panose="020F0502020204030203" pitchFamily="34" charset="0"/>
              </a:rPr>
              <a:t>ZONTA INTERNATIONAL MISSION</a:t>
            </a:r>
            <a:endParaRPr lang="en-US" dirty="0">
              <a:effectLst/>
              <a:latin typeface="Lato" panose="020F0502020204030203" pitchFamily="34" charset="0"/>
              <a:ea typeface="Lato" panose="020F0502020204030203" pitchFamily="34" charset="0"/>
              <a:cs typeface="Lato" panose="020F0502020204030203" pitchFamily="34" charset="0"/>
            </a:endParaRPr>
          </a:p>
        </p:txBody>
      </p:sp>
      <p:sp>
        <p:nvSpPr>
          <p:cNvPr id="3" name="Title 2">
            <a:extLst>
              <a:ext uri="{FF2B5EF4-FFF2-40B4-BE49-F238E27FC236}">
                <a16:creationId xmlns:a16="http://schemas.microsoft.com/office/drawing/2014/main" id="{DFEE224F-90F9-5971-949F-82C5B986F116}"/>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79921E1C-544E-654E-9599-C4B9C004DF07}"/>
              </a:ext>
            </a:extLst>
          </p:cNvPr>
          <p:cNvSpPr/>
          <p:nvPr/>
        </p:nvSpPr>
        <p:spPr>
          <a:xfrm>
            <a:off x="-18681" y="411423"/>
            <a:ext cx="6020413" cy="1051650"/>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white arrow with black background&#10;&#10;Description automatically generated">
            <a:extLst>
              <a:ext uri="{FF2B5EF4-FFF2-40B4-BE49-F238E27FC236}">
                <a16:creationId xmlns:a16="http://schemas.microsoft.com/office/drawing/2014/main" id="{B2560834-68AE-AB45-419E-2F4198F63744}"/>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sp>
        <p:nvSpPr>
          <p:cNvPr id="7" name="Title 10">
            <a:extLst>
              <a:ext uri="{FF2B5EF4-FFF2-40B4-BE49-F238E27FC236}">
                <a16:creationId xmlns:a16="http://schemas.microsoft.com/office/drawing/2014/main" id="{FCF9E400-1491-4E58-23D9-02B5EF641566}"/>
              </a:ext>
            </a:extLst>
          </p:cNvPr>
          <p:cNvSpPr txBox="1">
            <a:spLocks/>
          </p:cNvSpPr>
          <p:nvPr/>
        </p:nvSpPr>
        <p:spPr>
          <a:xfrm>
            <a:off x="1053199" y="563259"/>
            <a:ext cx="1157732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r>
              <a:rPr lang="en-US" dirty="0">
                <a:solidFill>
                  <a:schemeClr val="tx1"/>
                </a:solidFill>
              </a:rPr>
              <a:t>STEP 3:</a:t>
            </a:r>
          </a:p>
        </p:txBody>
      </p:sp>
    </p:spTree>
    <p:extLst>
      <p:ext uri="{BB962C8B-B14F-4D97-AF65-F5344CB8AC3E}">
        <p14:creationId xmlns:p14="http://schemas.microsoft.com/office/powerpoint/2010/main" val="3124579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81FCAD90-8D28-8762-6411-00920308556A}"/>
              </a:ext>
            </a:extLst>
          </p:cNvPr>
          <p:cNvSpPr>
            <a:spLocks noGrp="1"/>
          </p:cNvSpPr>
          <p:nvPr>
            <p:ph type="sldNum" sz="quarter" idx="12"/>
          </p:nvPr>
        </p:nvSpPr>
        <p:spPr/>
        <p:txBody>
          <a:bodyPr/>
          <a:lstStyle/>
          <a:p>
            <a:fld id="{71D00C28-2252-7A46-BDE1-23546EACCE2C}" type="slidenum">
              <a:rPr lang="en-US" smtClean="0"/>
              <a:pPr/>
              <a:t>12</a:t>
            </a:fld>
            <a:endParaRPr lang="en-US" dirty="0"/>
          </a:p>
        </p:txBody>
      </p:sp>
      <p:sp>
        <p:nvSpPr>
          <p:cNvPr id="11" name="Title 10">
            <a:extLst>
              <a:ext uri="{FF2B5EF4-FFF2-40B4-BE49-F238E27FC236}">
                <a16:creationId xmlns:a16="http://schemas.microsoft.com/office/drawing/2014/main" id="{9B6EF5E3-C5CD-7250-EF5B-896E023DFFEF}"/>
              </a:ext>
            </a:extLst>
          </p:cNvPr>
          <p:cNvSpPr>
            <a:spLocks noGrp="1"/>
          </p:cNvSpPr>
          <p:nvPr>
            <p:ph type="title"/>
          </p:nvPr>
        </p:nvSpPr>
        <p:spPr/>
        <p:txBody>
          <a:bodyPr/>
          <a:lstStyle/>
          <a:p>
            <a:r>
              <a:rPr lang="en-US" dirty="0"/>
              <a:t>Step 4: SWOT Analysis</a:t>
            </a:r>
          </a:p>
        </p:txBody>
      </p:sp>
      <p:sp>
        <p:nvSpPr>
          <p:cNvPr id="6" name="Text Placeholder 5">
            <a:extLst>
              <a:ext uri="{FF2B5EF4-FFF2-40B4-BE49-F238E27FC236}">
                <a16:creationId xmlns:a16="http://schemas.microsoft.com/office/drawing/2014/main" id="{8197DE89-ABB4-1333-E28D-84A987B3D20A}"/>
              </a:ext>
            </a:extLst>
          </p:cNvPr>
          <p:cNvSpPr>
            <a:spLocks noGrp="1"/>
          </p:cNvSpPr>
          <p:nvPr>
            <p:ph type="body" sz="quarter" idx="4294967295"/>
          </p:nvPr>
        </p:nvSpPr>
        <p:spPr>
          <a:xfrm>
            <a:off x="354013" y="4322763"/>
            <a:ext cx="11837987" cy="2347912"/>
          </a:xfrm>
        </p:spPr>
        <p:txBody>
          <a:bodyPr>
            <a:normAutofit/>
          </a:bodyPr>
          <a:lstStyle/>
          <a:p>
            <a:pPr marL="0" indent="0">
              <a:lnSpc>
                <a:spcPct val="100000"/>
              </a:lnSpc>
              <a:buNone/>
            </a:pPr>
            <a:r>
              <a:rPr lang="en-US" sz="2800" b="0" dirty="0">
                <a:latin typeface="Lato" panose="020F0502020204030203" pitchFamily="34" charset="0"/>
                <a:ea typeface="Lato" panose="020F0502020204030203" pitchFamily="34" charset="0"/>
                <a:cs typeface="Lato" panose="020F0502020204030203" pitchFamily="34" charset="0"/>
              </a:rPr>
              <a:t>Now that you have identified your district’s goals and strategies, you want to be aware of your district’s </a:t>
            </a:r>
            <a:r>
              <a:rPr lang="en-US" sz="2800" u="sng" dirty="0">
                <a:latin typeface="Lato" panose="020F0502020204030203" pitchFamily="34" charset="0"/>
                <a:ea typeface="Lato" panose="020F0502020204030203" pitchFamily="34" charset="0"/>
                <a:cs typeface="Lato" panose="020F0502020204030203" pitchFamily="34" charset="0"/>
              </a:rPr>
              <a:t>S</a:t>
            </a:r>
            <a:r>
              <a:rPr lang="en-US" sz="2800" dirty="0">
                <a:latin typeface="Lato" panose="020F0502020204030203" pitchFamily="34" charset="0"/>
                <a:ea typeface="Lato" panose="020F0502020204030203" pitchFamily="34" charset="0"/>
                <a:cs typeface="Lato" panose="020F0502020204030203" pitchFamily="34" charset="0"/>
              </a:rPr>
              <a:t>trengths, </a:t>
            </a:r>
            <a:r>
              <a:rPr lang="en-US" sz="2800" u="sng" dirty="0">
                <a:latin typeface="Lato" panose="020F0502020204030203" pitchFamily="34" charset="0"/>
                <a:ea typeface="Lato" panose="020F0502020204030203" pitchFamily="34" charset="0"/>
                <a:cs typeface="Lato" panose="020F0502020204030203" pitchFamily="34" charset="0"/>
              </a:rPr>
              <a:t>W</a:t>
            </a:r>
            <a:r>
              <a:rPr lang="en-US" sz="2800" dirty="0">
                <a:latin typeface="Lato" panose="020F0502020204030203" pitchFamily="34" charset="0"/>
                <a:ea typeface="Lato" panose="020F0502020204030203" pitchFamily="34" charset="0"/>
                <a:cs typeface="Lato" panose="020F0502020204030203" pitchFamily="34" charset="0"/>
              </a:rPr>
              <a:t>eaknesses, </a:t>
            </a:r>
            <a:r>
              <a:rPr lang="en-US" sz="2800" u="sng" dirty="0">
                <a:latin typeface="Lato" panose="020F0502020204030203" pitchFamily="34" charset="0"/>
                <a:ea typeface="Lato" panose="020F0502020204030203" pitchFamily="34" charset="0"/>
                <a:cs typeface="Lato" panose="020F0502020204030203" pitchFamily="34" charset="0"/>
              </a:rPr>
              <a:t>O</a:t>
            </a:r>
            <a:r>
              <a:rPr lang="en-US" sz="2800" dirty="0">
                <a:latin typeface="Lato" panose="020F0502020204030203" pitchFamily="34" charset="0"/>
                <a:ea typeface="Lato" panose="020F0502020204030203" pitchFamily="34" charset="0"/>
                <a:cs typeface="Lato" panose="020F0502020204030203" pitchFamily="34" charset="0"/>
              </a:rPr>
              <a:t>pportunities and </a:t>
            </a:r>
            <a:r>
              <a:rPr lang="en-US" sz="2800" u="sng" dirty="0">
                <a:latin typeface="Lato" panose="020F0502020204030203" pitchFamily="34" charset="0"/>
                <a:ea typeface="Lato" panose="020F0502020204030203" pitchFamily="34" charset="0"/>
                <a:cs typeface="Lato" panose="020F0502020204030203" pitchFamily="34" charset="0"/>
              </a:rPr>
              <a:t>T</a:t>
            </a:r>
            <a:r>
              <a:rPr lang="en-US" sz="2800" dirty="0">
                <a:latin typeface="Lato" panose="020F0502020204030203" pitchFamily="34" charset="0"/>
                <a:ea typeface="Lato" panose="020F0502020204030203" pitchFamily="34" charset="0"/>
                <a:cs typeface="Lato" panose="020F0502020204030203" pitchFamily="34" charset="0"/>
              </a:rPr>
              <a:t>hreats</a:t>
            </a:r>
            <a:r>
              <a:rPr lang="en-US" sz="2800" b="0" dirty="0">
                <a:latin typeface="Lato" panose="020F0502020204030203" pitchFamily="34" charset="0"/>
                <a:ea typeface="Lato" panose="020F0502020204030203" pitchFamily="34" charset="0"/>
                <a:cs typeface="Lato" panose="020F0502020204030203" pitchFamily="34" charset="0"/>
              </a:rPr>
              <a:t>, so at the next stage, Implementation, you can lean into the positive and navigate around the challenges.</a:t>
            </a:r>
          </a:p>
        </p:txBody>
      </p:sp>
      <p:sp>
        <p:nvSpPr>
          <p:cNvPr id="2" name="Rectangle 1">
            <a:extLst>
              <a:ext uri="{FF2B5EF4-FFF2-40B4-BE49-F238E27FC236}">
                <a16:creationId xmlns:a16="http://schemas.microsoft.com/office/drawing/2014/main" id="{C5C6633E-BF4D-AF38-8B2C-527CAB538B24}"/>
              </a:ext>
            </a:extLst>
          </p:cNvPr>
          <p:cNvSpPr/>
          <p:nvPr/>
        </p:nvSpPr>
        <p:spPr>
          <a:xfrm>
            <a:off x="0" y="411425"/>
            <a:ext cx="12229361" cy="1051650"/>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white arrow with black background&#10;&#10;Description automatically generated">
            <a:extLst>
              <a:ext uri="{FF2B5EF4-FFF2-40B4-BE49-F238E27FC236}">
                <a16:creationId xmlns:a16="http://schemas.microsoft.com/office/drawing/2014/main" id="{9D25463D-A75A-1694-B80E-EEAFF7679488}"/>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pic>
        <p:nvPicPr>
          <p:cNvPr id="4" name="Picture 3" descr="A black background with yellow dots&#10;&#10;Description automatically generated">
            <a:extLst>
              <a:ext uri="{FF2B5EF4-FFF2-40B4-BE49-F238E27FC236}">
                <a16:creationId xmlns:a16="http://schemas.microsoft.com/office/drawing/2014/main" id="{498BCDCD-8EB4-CA89-ED8E-AC754C5068C8}"/>
              </a:ext>
            </a:extLst>
          </p:cNvPr>
          <p:cNvPicPr>
            <a:picLocks noChangeAspect="1"/>
          </p:cNvPicPr>
          <p:nvPr/>
        </p:nvPicPr>
        <p:blipFill rotWithShape="1">
          <a:blip r:embed="rId3">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pic>
        <p:nvPicPr>
          <p:cNvPr id="16" name="Picture 15">
            <a:extLst>
              <a:ext uri="{FF2B5EF4-FFF2-40B4-BE49-F238E27FC236}">
                <a16:creationId xmlns:a16="http://schemas.microsoft.com/office/drawing/2014/main" id="{0FD00B78-0946-1215-C6EB-97DCECFB0533}"/>
              </a:ext>
            </a:extLst>
          </p:cNvPr>
          <p:cNvPicPr>
            <a:picLocks noChangeAspect="1"/>
          </p:cNvPicPr>
          <p:nvPr/>
        </p:nvPicPr>
        <p:blipFill>
          <a:blip r:embed="rId4"/>
          <a:stretch>
            <a:fillRect/>
          </a:stretch>
        </p:blipFill>
        <p:spPr>
          <a:xfrm>
            <a:off x="2713990" y="2425922"/>
            <a:ext cx="6700085" cy="1554615"/>
          </a:xfrm>
          <a:prstGeom prst="rect">
            <a:avLst/>
          </a:prstGeom>
        </p:spPr>
      </p:pic>
      <p:sp>
        <p:nvSpPr>
          <p:cNvPr id="19" name="Title 10">
            <a:extLst>
              <a:ext uri="{FF2B5EF4-FFF2-40B4-BE49-F238E27FC236}">
                <a16:creationId xmlns:a16="http://schemas.microsoft.com/office/drawing/2014/main" id="{28F3A913-FB07-C329-3DAE-EDA9F0FE9779}"/>
              </a:ext>
            </a:extLst>
          </p:cNvPr>
          <p:cNvSpPr txBox="1">
            <a:spLocks/>
          </p:cNvSpPr>
          <p:nvPr/>
        </p:nvSpPr>
        <p:spPr>
          <a:xfrm>
            <a:off x="1071880" y="563261"/>
            <a:ext cx="1157732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r>
              <a:rPr lang="en-US" dirty="0">
                <a:solidFill>
                  <a:schemeClr val="tx1"/>
                </a:solidFill>
              </a:rPr>
              <a:t>STEP 4: SWOT ANALYSIS</a:t>
            </a:r>
          </a:p>
        </p:txBody>
      </p:sp>
    </p:spTree>
    <p:extLst>
      <p:ext uri="{BB962C8B-B14F-4D97-AF65-F5344CB8AC3E}">
        <p14:creationId xmlns:p14="http://schemas.microsoft.com/office/powerpoint/2010/main" val="4216157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81FCAD90-8D28-8762-6411-00920308556A}"/>
              </a:ext>
            </a:extLst>
          </p:cNvPr>
          <p:cNvSpPr>
            <a:spLocks noGrp="1"/>
          </p:cNvSpPr>
          <p:nvPr>
            <p:ph type="sldNum" sz="quarter" idx="12"/>
          </p:nvPr>
        </p:nvSpPr>
        <p:spPr/>
        <p:txBody>
          <a:bodyPr/>
          <a:lstStyle/>
          <a:p>
            <a:fld id="{71D00C28-2252-7A46-BDE1-23546EACCE2C}" type="slidenum">
              <a:rPr lang="en-US" smtClean="0"/>
              <a:pPr/>
              <a:t>13</a:t>
            </a:fld>
            <a:endParaRPr lang="en-US" dirty="0"/>
          </a:p>
        </p:txBody>
      </p:sp>
      <p:sp>
        <p:nvSpPr>
          <p:cNvPr id="11" name="Title 10">
            <a:extLst>
              <a:ext uri="{FF2B5EF4-FFF2-40B4-BE49-F238E27FC236}">
                <a16:creationId xmlns:a16="http://schemas.microsoft.com/office/drawing/2014/main" id="{9B6EF5E3-C5CD-7250-EF5B-896E023DFFEF}"/>
              </a:ext>
            </a:extLst>
          </p:cNvPr>
          <p:cNvSpPr>
            <a:spLocks noGrp="1"/>
          </p:cNvSpPr>
          <p:nvPr>
            <p:ph type="title"/>
          </p:nvPr>
        </p:nvSpPr>
        <p:spPr/>
        <p:txBody>
          <a:bodyPr/>
          <a:lstStyle/>
          <a:p>
            <a:r>
              <a:rPr lang="en-US" dirty="0"/>
              <a:t>Step 4: SWOT Analysis</a:t>
            </a:r>
          </a:p>
        </p:txBody>
      </p:sp>
      <p:sp>
        <p:nvSpPr>
          <p:cNvPr id="6" name="Text Placeholder 5">
            <a:extLst>
              <a:ext uri="{FF2B5EF4-FFF2-40B4-BE49-F238E27FC236}">
                <a16:creationId xmlns:a16="http://schemas.microsoft.com/office/drawing/2014/main" id="{8197DE89-ABB4-1333-E28D-84A987B3D20A}"/>
              </a:ext>
            </a:extLst>
          </p:cNvPr>
          <p:cNvSpPr>
            <a:spLocks noGrp="1"/>
          </p:cNvSpPr>
          <p:nvPr>
            <p:ph type="body" sz="quarter" idx="4294967295"/>
          </p:nvPr>
        </p:nvSpPr>
        <p:spPr>
          <a:xfrm>
            <a:off x="354013" y="4322763"/>
            <a:ext cx="11837987" cy="2347912"/>
          </a:xfrm>
        </p:spPr>
        <p:txBody>
          <a:bodyPr>
            <a:normAutofit fontScale="92500" lnSpcReduction="20000"/>
          </a:bodyPr>
          <a:lstStyle/>
          <a:p>
            <a:pPr marL="0" indent="0">
              <a:lnSpc>
                <a:spcPct val="100000"/>
              </a:lnSpc>
              <a:spcBef>
                <a:spcPts val="0"/>
              </a:spcBef>
              <a:buNone/>
            </a:pPr>
            <a:r>
              <a:rPr lang="en-US" sz="2800" b="0" dirty="0">
                <a:latin typeface="Lato" panose="020F0502020204030203" pitchFamily="34" charset="0"/>
                <a:ea typeface="Lato" panose="020F0502020204030203" pitchFamily="34" charset="0"/>
                <a:cs typeface="Lato" panose="020F0502020204030203" pitchFamily="34" charset="0"/>
              </a:rPr>
              <a:t>During this meeting, you will work to </a:t>
            </a:r>
            <a:r>
              <a:rPr lang="en-US" sz="2800" b="1" dirty="0">
                <a:solidFill>
                  <a:srgbClr val="099AAD"/>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fill out the four quadrants of a worksheet</a:t>
            </a:r>
            <a:r>
              <a:rPr lang="en-US" sz="2800" b="0" dirty="0">
                <a:latin typeface="Lato" panose="020F0502020204030203" pitchFamily="34" charset="0"/>
                <a:ea typeface="Lato" panose="020F0502020204030203" pitchFamily="34" charset="0"/>
                <a:cs typeface="Lato" panose="020F0502020204030203" pitchFamily="34" charset="0"/>
              </a:rPr>
              <a:t>, a white board or whatever method you would like to use for gathering the information.</a:t>
            </a:r>
            <a:br>
              <a:rPr lang="en-US" sz="2800" b="0" dirty="0">
                <a:latin typeface="Lato" panose="020F0502020204030203" pitchFamily="34" charset="0"/>
                <a:ea typeface="Lato" panose="020F0502020204030203" pitchFamily="34" charset="0"/>
                <a:cs typeface="Lato" panose="020F0502020204030203" pitchFamily="34" charset="0"/>
              </a:rPr>
            </a:br>
            <a:endParaRPr lang="en-US" sz="2800" b="0" dirty="0">
              <a:latin typeface="Lato" panose="020F0502020204030203" pitchFamily="34" charset="0"/>
              <a:ea typeface="Lato" panose="020F0502020204030203" pitchFamily="34" charset="0"/>
              <a:cs typeface="Lato" panose="020F0502020204030203" pitchFamily="34" charset="0"/>
            </a:endParaRPr>
          </a:p>
          <a:p>
            <a:pPr marL="0" indent="0">
              <a:lnSpc>
                <a:spcPct val="100000"/>
              </a:lnSpc>
              <a:spcBef>
                <a:spcPts val="0"/>
              </a:spcBef>
              <a:buNone/>
            </a:pPr>
            <a:r>
              <a:rPr lang="en-US" sz="2800" b="0" dirty="0">
                <a:latin typeface="Lato" panose="020F0502020204030203" pitchFamily="34" charset="0"/>
                <a:ea typeface="Lato" panose="020F0502020204030203" pitchFamily="34" charset="0"/>
                <a:cs typeface="Lato" panose="020F0502020204030203" pitchFamily="34" charset="0"/>
              </a:rPr>
              <a:t>Start by each person listing the district’s Strengths, Weaknesses, Opportunities and Threats. Then use the quadrant on the next slide, to consider the questions in each space.</a:t>
            </a:r>
          </a:p>
        </p:txBody>
      </p:sp>
      <p:sp>
        <p:nvSpPr>
          <p:cNvPr id="2" name="Rectangle 1">
            <a:extLst>
              <a:ext uri="{FF2B5EF4-FFF2-40B4-BE49-F238E27FC236}">
                <a16:creationId xmlns:a16="http://schemas.microsoft.com/office/drawing/2014/main" id="{C5C6633E-BF4D-AF38-8B2C-527CAB538B24}"/>
              </a:ext>
            </a:extLst>
          </p:cNvPr>
          <p:cNvSpPr/>
          <p:nvPr/>
        </p:nvSpPr>
        <p:spPr>
          <a:xfrm>
            <a:off x="0" y="411425"/>
            <a:ext cx="12229361" cy="1051650"/>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white arrow with black background&#10;&#10;Description automatically generated">
            <a:extLst>
              <a:ext uri="{FF2B5EF4-FFF2-40B4-BE49-F238E27FC236}">
                <a16:creationId xmlns:a16="http://schemas.microsoft.com/office/drawing/2014/main" id="{9D25463D-A75A-1694-B80E-EEAFF7679488}"/>
              </a:ext>
            </a:extLst>
          </p:cNvPr>
          <p:cNvPicPr>
            <a:picLocks noChangeAspect="1"/>
          </p:cNvPicPr>
          <p:nvPr/>
        </p:nvPicPr>
        <p:blipFill rotWithShape="1">
          <a:blip r:embed="rId3">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pic>
        <p:nvPicPr>
          <p:cNvPr id="4" name="Picture 3" descr="A black background with yellow dots&#10;&#10;Description automatically generated">
            <a:extLst>
              <a:ext uri="{FF2B5EF4-FFF2-40B4-BE49-F238E27FC236}">
                <a16:creationId xmlns:a16="http://schemas.microsoft.com/office/drawing/2014/main" id="{498BCDCD-8EB4-CA89-ED8E-AC754C5068C8}"/>
              </a:ext>
            </a:extLst>
          </p:cNvPr>
          <p:cNvPicPr>
            <a:picLocks noChangeAspect="1"/>
          </p:cNvPicPr>
          <p:nvPr/>
        </p:nvPicPr>
        <p:blipFill rotWithShape="1">
          <a:blip r:embed="rId4">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pic>
        <p:nvPicPr>
          <p:cNvPr id="16" name="Picture 15">
            <a:extLst>
              <a:ext uri="{FF2B5EF4-FFF2-40B4-BE49-F238E27FC236}">
                <a16:creationId xmlns:a16="http://schemas.microsoft.com/office/drawing/2014/main" id="{0FD00B78-0946-1215-C6EB-97DCECFB0533}"/>
              </a:ext>
            </a:extLst>
          </p:cNvPr>
          <p:cNvPicPr>
            <a:picLocks noChangeAspect="1"/>
          </p:cNvPicPr>
          <p:nvPr/>
        </p:nvPicPr>
        <p:blipFill>
          <a:blip r:embed="rId5"/>
          <a:stretch>
            <a:fillRect/>
          </a:stretch>
        </p:blipFill>
        <p:spPr>
          <a:xfrm>
            <a:off x="2713990" y="2425922"/>
            <a:ext cx="6700085" cy="1554615"/>
          </a:xfrm>
          <a:prstGeom prst="rect">
            <a:avLst/>
          </a:prstGeom>
        </p:spPr>
      </p:pic>
      <p:sp>
        <p:nvSpPr>
          <p:cNvPr id="19" name="Title 10">
            <a:extLst>
              <a:ext uri="{FF2B5EF4-FFF2-40B4-BE49-F238E27FC236}">
                <a16:creationId xmlns:a16="http://schemas.microsoft.com/office/drawing/2014/main" id="{28F3A913-FB07-C329-3DAE-EDA9F0FE9779}"/>
              </a:ext>
            </a:extLst>
          </p:cNvPr>
          <p:cNvSpPr txBox="1">
            <a:spLocks/>
          </p:cNvSpPr>
          <p:nvPr/>
        </p:nvSpPr>
        <p:spPr>
          <a:xfrm>
            <a:off x="1071880" y="563261"/>
            <a:ext cx="1157732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r>
              <a:rPr lang="en-US" dirty="0">
                <a:solidFill>
                  <a:schemeClr val="tx1"/>
                </a:solidFill>
              </a:rPr>
              <a:t>STEP 4: SWOT ANALYSIS</a:t>
            </a:r>
          </a:p>
        </p:txBody>
      </p:sp>
      <p:sp>
        <p:nvSpPr>
          <p:cNvPr id="7" name="TextBox 6">
            <a:extLst>
              <a:ext uri="{FF2B5EF4-FFF2-40B4-BE49-F238E27FC236}">
                <a16:creationId xmlns:a16="http://schemas.microsoft.com/office/drawing/2014/main" id="{87108939-5189-8088-D68F-CD86EEBE35ED}"/>
              </a:ext>
            </a:extLst>
          </p:cNvPr>
          <p:cNvSpPr txBox="1"/>
          <p:nvPr/>
        </p:nvSpPr>
        <p:spPr>
          <a:xfrm>
            <a:off x="354013" y="1714364"/>
            <a:ext cx="11329001" cy="369332"/>
          </a:xfrm>
          <a:prstGeom prst="rect">
            <a:avLst/>
          </a:prstGeom>
          <a:noFill/>
        </p:spPr>
        <p:txBody>
          <a:bodyPr wrap="square">
            <a:spAutoFit/>
          </a:bodyPr>
          <a:lstStyle/>
          <a:p>
            <a:pPr marL="0" indent="0" algn="ctr">
              <a:lnSpc>
                <a:spcPct val="100000"/>
              </a:lnSpc>
              <a:spcBef>
                <a:spcPts val="0"/>
              </a:spcBef>
              <a:buNone/>
            </a:pPr>
            <a:r>
              <a:rPr lang="en-US" sz="1800" dirty="0">
                <a:latin typeface="Lato" panose="020F0502020204030203" pitchFamily="34" charset="0"/>
                <a:ea typeface="Lato" panose="020F0502020204030203" pitchFamily="34" charset="0"/>
                <a:cs typeface="Lato" panose="020F0502020204030203" pitchFamily="34" charset="0"/>
              </a:rPr>
              <a:t>This can be the continued work of the Working Group or an exercise for the Board.</a:t>
            </a:r>
          </a:p>
        </p:txBody>
      </p:sp>
    </p:spTree>
    <p:extLst>
      <p:ext uri="{BB962C8B-B14F-4D97-AF65-F5344CB8AC3E}">
        <p14:creationId xmlns:p14="http://schemas.microsoft.com/office/powerpoint/2010/main" val="240354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ACA4A1-5C2B-AC8B-FF07-156BA45A73EB}"/>
              </a:ext>
            </a:extLst>
          </p:cNvPr>
          <p:cNvSpPr>
            <a:spLocks noGrp="1"/>
          </p:cNvSpPr>
          <p:nvPr>
            <p:ph type="sldNum" sz="quarter" idx="12"/>
          </p:nvPr>
        </p:nvSpPr>
        <p:spPr/>
        <p:txBody>
          <a:bodyPr/>
          <a:lstStyle/>
          <a:p>
            <a:fld id="{71D00C28-2252-7A46-BDE1-23546EACCE2C}" type="slidenum">
              <a:rPr lang="en-US" smtClean="0"/>
              <a:pPr/>
              <a:t>14</a:t>
            </a:fld>
            <a:endParaRPr lang="en-US" dirty="0"/>
          </a:p>
        </p:txBody>
      </p:sp>
      <p:sp>
        <p:nvSpPr>
          <p:cNvPr id="4" name="Title 3">
            <a:extLst>
              <a:ext uri="{FF2B5EF4-FFF2-40B4-BE49-F238E27FC236}">
                <a16:creationId xmlns:a16="http://schemas.microsoft.com/office/drawing/2014/main" id="{AE11560E-9379-8D2E-BB7F-F784BACA9031}"/>
              </a:ext>
            </a:extLst>
          </p:cNvPr>
          <p:cNvSpPr>
            <a:spLocks noGrp="1"/>
          </p:cNvSpPr>
          <p:nvPr>
            <p:ph type="title"/>
          </p:nvPr>
        </p:nvSpPr>
        <p:spPr/>
        <p:txBody>
          <a:bodyPr/>
          <a:lstStyle/>
          <a:p>
            <a:r>
              <a:rPr lang="en-US" dirty="0"/>
              <a:t>SWOT Analysis Quadrants</a:t>
            </a:r>
          </a:p>
        </p:txBody>
      </p:sp>
      <p:graphicFrame>
        <p:nvGraphicFramePr>
          <p:cNvPr id="5" name="Table 4">
            <a:extLst>
              <a:ext uri="{FF2B5EF4-FFF2-40B4-BE49-F238E27FC236}">
                <a16:creationId xmlns:a16="http://schemas.microsoft.com/office/drawing/2014/main" id="{4B718691-492B-0AA3-5814-AD5A189B055F}"/>
              </a:ext>
            </a:extLst>
          </p:cNvPr>
          <p:cNvGraphicFramePr>
            <a:graphicFrameLocks noGrp="1"/>
          </p:cNvGraphicFramePr>
          <p:nvPr>
            <p:extLst>
              <p:ext uri="{D42A27DB-BD31-4B8C-83A1-F6EECF244321}">
                <p14:modId xmlns:p14="http://schemas.microsoft.com/office/powerpoint/2010/main" val="3380535198"/>
              </p:ext>
            </p:extLst>
          </p:nvPr>
        </p:nvGraphicFramePr>
        <p:xfrm>
          <a:off x="257175" y="1200150"/>
          <a:ext cx="11677650" cy="4426953"/>
        </p:xfrm>
        <a:graphic>
          <a:graphicData uri="http://schemas.openxmlformats.org/drawingml/2006/table">
            <a:tbl>
              <a:tblPr firstRow="1" bandRow="1">
                <a:tableStyleId>{21E4AEA4-8DFA-4A89-87EB-49C32662AFE0}</a:tableStyleId>
              </a:tblPr>
              <a:tblGrid>
                <a:gridCol w="2476500">
                  <a:extLst>
                    <a:ext uri="{9D8B030D-6E8A-4147-A177-3AD203B41FA5}">
                      <a16:colId xmlns:a16="http://schemas.microsoft.com/office/drawing/2014/main" val="1232222439"/>
                    </a:ext>
                  </a:extLst>
                </a:gridCol>
                <a:gridCol w="4629150">
                  <a:extLst>
                    <a:ext uri="{9D8B030D-6E8A-4147-A177-3AD203B41FA5}">
                      <a16:colId xmlns:a16="http://schemas.microsoft.com/office/drawing/2014/main" val="3037332016"/>
                    </a:ext>
                  </a:extLst>
                </a:gridCol>
                <a:gridCol w="4572000">
                  <a:extLst>
                    <a:ext uri="{9D8B030D-6E8A-4147-A177-3AD203B41FA5}">
                      <a16:colId xmlns:a16="http://schemas.microsoft.com/office/drawing/2014/main" val="2994430859"/>
                    </a:ext>
                  </a:extLst>
                </a:gridCol>
              </a:tblGrid>
              <a:tr h="939051">
                <a:tc>
                  <a:txBody>
                    <a:bodyPr/>
                    <a:lstStyle/>
                    <a:p>
                      <a:endParaRPr lang="en-US" sz="2000"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algn="ctr"/>
                      <a:r>
                        <a:rPr lang="en-US" sz="2000" dirty="0">
                          <a:latin typeface="Lato" panose="020F0502020204030203" pitchFamily="34" charset="0"/>
                          <a:ea typeface="Lato" panose="020F0502020204030203" pitchFamily="34" charset="0"/>
                          <a:cs typeface="Lato" panose="020F0502020204030203" pitchFamily="34" charset="0"/>
                        </a:rPr>
                        <a:t>Opportunities </a:t>
                      </a:r>
                      <a:br>
                        <a:rPr lang="en-US" sz="2000" dirty="0">
                          <a:latin typeface="Lato" panose="020F0502020204030203" pitchFamily="34" charset="0"/>
                          <a:ea typeface="Lato" panose="020F0502020204030203" pitchFamily="34" charset="0"/>
                          <a:cs typeface="Lato" panose="020F0502020204030203" pitchFamily="34" charset="0"/>
                        </a:rPr>
                      </a:br>
                      <a:r>
                        <a:rPr lang="en-US" sz="2000" dirty="0">
                          <a:latin typeface="Lato" panose="020F0502020204030203" pitchFamily="34" charset="0"/>
                          <a:ea typeface="Lato" panose="020F0502020204030203" pitchFamily="34" charset="0"/>
                          <a:cs typeface="Lato" panose="020F0502020204030203" pitchFamily="34" charset="0"/>
                        </a:rPr>
                        <a:t>(External, Positive)</a:t>
                      </a:r>
                    </a:p>
                  </a:txBody>
                  <a:tcPr anchor="ctr"/>
                </a:tc>
                <a:tc>
                  <a:txBody>
                    <a:bodyPr/>
                    <a:lstStyle/>
                    <a:p>
                      <a:pPr algn="ctr"/>
                      <a:r>
                        <a:rPr lang="en-US" sz="2000" dirty="0">
                          <a:latin typeface="Lato" panose="020F0502020204030203" pitchFamily="34" charset="0"/>
                          <a:ea typeface="Lato" panose="020F0502020204030203" pitchFamily="34" charset="0"/>
                          <a:cs typeface="Lato" panose="020F0502020204030203" pitchFamily="34" charset="0"/>
                        </a:rPr>
                        <a:t>Threats </a:t>
                      </a:r>
                      <a:br>
                        <a:rPr lang="en-US" sz="2000" dirty="0">
                          <a:latin typeface="Lato" panose="020F0502020204030203" pitchFamily="34" charset="0"/>
                          <a:ea typeface="Lato" panose="020F0502020204030203" pitchFamily="34" charset="0"/>
                          <a:cs typeface="Lato" panose="020F0502020204030203" pitchFamily="34" charset="0"/>
                        </a:rPr>
                      </a:br>
                      <a:r>
                        <a:rPr lang="en-US" sz="2000" dirty="0">
                          <a:latin typeface="Lato" panose="020F0502020204030203" pitchFamily="34" charset="0"/>
                          <a:ea typeface="Lato" panose="020F0502020204030203" pitchFamily="34" charset="0"/>
                          <a:cs typeface="Lato" panose="020F0502020204030203" pitchFamily="34" charset="0"/>
                        </a:rPr>
                        <a:t>(External Negative)</a:t>
                      </a:r>
                    </a:p>
                  </a:txBody>
                  <a:tcPr anchor="ctr"/>
                </a:tc>
                <a:extLst>
                  <a:ext uri="{0D108BD9-81ED-4DB2-BD59-A6C34878D82A}">
                    <a16:rowId xmlns:a16="http://schemas.microsoft.com/office/drawing/2014/main" val="1093268304"/>
                  </a:ext>
                </a:extLst>
              </a:tr>
              <a:tr h="1743951">
                <a:tc>
                  <a:txBody>
                    <a:bodyPr/>
                    <a:lstStyle/>
                    <a:p>
                      <a:pPr algn="ctr"/>
                      <a:r>
                        <a:rPr lang="en-US" sz="2000" b="1" dirty="0">
                          <a:latin typeface="Lato" panose="020F0502020204030203" pitchFamily="34" charset="0"/>
                          <a:ea typeface="Lato" panose="020F0502020204030203" pitchFamily="34" charset="0"/>
                          <a:cs typeface="Lato" panose="020F0502020204030203" pitchFamily="34" charset="0"/>
                        </a:rPr>
                        <a:t>Strengths </a:t>
                      </a:r>
                    </a:p>
                    <a:p>
                      <a:pPr algn="ctr"/>
                      <a:r>
                        <a:rPr lang="en-US" sz="2000" dirty="0">
                          <a:latin typeface="Lato" panose="020F0502020204030203" pitchFamily="34" charset="0"/>
                          <a:ea typeface="Lato" panose="020F0502020204030203" pitchFamily="34" charset="0"/>
                          <a:cs typeface="Lato" panose="020F0502020204030203" pitchFamily="34" charset="0"/>
                        </a:rPr>
                        <a:t>(Internal, Positive)</a:t>
                      </a:r>
                    </a:p>
                  </a:txBody>
                  <a:tcPr anchor="ctr"/>
                </a:tc>
                <a:tc>
                  <a:txBody>
                    <a:bodyPr/>
                    <a:lstStyle/>
                    <a:p>
                      <a:pPr marL="342900" indent="0"/>
                      <a:r>
                        <a:rPr lang="en-US" sz="2000" dirty="0">
                          <a:latin typeface="Lato" panose="020F0502020204030203" pitchFamily="34" charset="0"/>
                          <a:ea typeface="Lato" panose="020F0502020204030203" pitchFamily="34" charset="0"/>
                          <a:cs typeface="Lato" panose="020F0502020204030203" pitchFamily="34" charset="0"/>
                        </a:rPr>
                        <a:t>Which of your district’s strengths can be used to maximize the opportunities you identified?</a:t>
                      </a:r>
                    </a:p>
                  </a:txBody>
                  <a:tcPr anchor="ctr"/>
                </a:tc>
                <a:tc>
                  <a:txBody>
                    <a:bodyPr/>
                    <a:lstStyle/>
                    <a:p>
                      <a:pPr marL="285750" indent="0"/>
                      <a:r>
                        <a:rPr lang="en-US" sz="2000" dirty="0">
                          <a:latin typeface="Lato" panose="020F0502020204030203" pitchFamily="34" charset="0"/>
                          <a:ea typeface="Lato" panose="020F0502020204030203" pitchFamily="34" charset="0"/>
                          <a:cs typeface="Lato" panose="020F0502020204030203" pitchFamily="34" charset="0"/>
                        </a:rPr>
                        <a:t>How can you use your district’s strengths to minimize the threats identified?</a:t>
                      </a:r>
                    </a:p>
                  </a:txBody>
                  <a:tcPr anchor="ctr"/>
                </a:tc>
                <a:extLst>
                  <a:ext uri="{0D108BD9-81ED-4DB2-BD59-A6C34878D82A}">
                    <a16:rowId xmlns:a16="http://schemas.microsoft.com/office/drawing/2014/main" val="157633345"/>
                  </a:ext>
                </a:extLst>
              </a:tr>
              <a:tr h="1743951">
                <a:tc>
                  <a:txBody>
                    <a:bodyPr/>
                    <a:lstStyle/>
                    <a:p>
                      <a:pPr algn="ctr"/>
                      <a:r>
                        <a:rPr lang="en-US" sz="2000" b="1" dirty="0">
                          <a:latin typeface="Lato" panose="020F0502020204030203" pitchFamily="34" charset="0"/>
                          <a:ea typeface="Lato" panose="020F0502020204030203" pitchFamily="34" charset="0"/>
                          <a:cs typeface="Lato" panose="020F0502020204030203" pitchFamily="34" charset="0"/>
                        </a:rPr>
                        <a:t>Weaknesses </a:t>
                      </a:r>
                      <a:br>
                        <a:rPr lang="en-US" sz="2000" dirty="0">
                          <a:latin typeface="Lato" panose="020F0502020204030203" pitchFamily="34" charset="0"/>
                          <a:ea typeface="Lato" panose="020F0502020204030203" pitchFamily="34" charset="0"/>
                          <a:cs typeface="Lato" panose="020F0502020204030203" pitchFamily="34" charset="0"/>
                        </a:rPr>
                      </a:br>
                      <a:r>
                        <a:rPr lang="en-US" sz="2000" dirty="0">
                          <a:latin typeface="Lato" panose="020F0502020204030203" pitchFamily="34" charset="0"/>
                          <a:ea typeface="Lato" panose="020F0502020204030203" pitchFamily="34" charset="0"/>
                          <a:cs typeface="Lato" panose="020F0502020204030203" pitchFamily="34" charset="0"/>
                        </a:rPr>
                        <a:t>(Internal, Negative)</a:t>
                      </a:r>
                    </a:p>
                  </a:txBody>
                  <a:tcPr anchor="ctr"/>
                </a:tc>
                <a:tc>
                  <a:txBody>
                    <a:bodyPr/>
                    <a:lstStyle/>
                    <a:p>
                      <a:pPr marL="342900" indent="0"/>
                      <a:r>
                        <a:rPr lang="en-US" sz="2000" dirty="0">
                          <a:latin typeface="Lato" panose="020F0502020204030203" pitchFamily="34" charset="0"/>
                          <a:ea typeface="Lato" panose="020F0502020204030203" pitchFamily="34" charset="0"/>
                          <a:cs typeface="Lato" panose="020F0502020204030203" pitchFamily="34" charset="0"/>
                        </a:rPr>
                        <a:t>Which actions can you take to minimize the district’s weaknesses using the opportunities identified?</a:t>
                      </a:r>
                    </a:p>
                  </a:txBody>
                  <a:tcPr anchor="ctr"/>
                </a:tc>
                <a:tc>
                  <a:txBody>
                    <a:bodyPr/>
                    <a:lstStyle/>
                    <a:p>
                      <a:pPr marL="285750" indent="0"/>
                      <a:r>
                        <a:rPr lang="en-US" sz="2000" dirty="0">
                          <a:latin typeface="Lato" panose="020F0502020204030203" pitchFamily="34" charset="0"/>
                          <a:ea typeface="Lato" panose="020F0502020204030203" pitchFamily="34" charset="0"/>
                          <a:cs typeface="Lato" panose="020F0502020204030203" pitchFamily="34" charset="0"/>
                        </a:rPr>
                        <a:t>How can you minimize your </a:t>
                      </a:r>
                      <a:br>
                        <a:rPr lang="en-US" sz="2000" dirty="0">
                          <a:latin typeface="Lato" panose="020F0502020204030203" pitchFamily="34" charset="0"/>
                          <a:ea typeface="Lato" panose="020F0502020204030203" pitchFamily="34" charset="0"/>
                          <a:cs typeface="Lato" panose="020F0502020204030203" pitchFamily="34" charset="0"/>
                        </a:rPr>
                      </a:br>
                      <a:r>
                        <a:rPr lang="en-US" sz="2000" dirty="0">
                          <a:latin typeface="Lato" panose="020F0502020204030203" pitchFamily="34" charset="0"/>
                          <a:ea typeface="Lato" panose="020F0502020204030203" pitchFamily="34" charset="0"/>
                          <a:cs typeface="Lato" panose="020F0502020204030203" pitchFamily="34" charset="0"/>
                        </a:rPr>
                        <a:t>district’s weaknesses to avoid </a:t>
                      </a:r>
                      <a:br>
                        <a:rPr lang="en-US" sz="2000" dirty="0">
                          <a:latin typeface="Lato" panose="020F0502020204030203" pitchFamily="34" charset="0"/>
                          <a:ea typeface="Lato" panose="020F0502020204030203" pitchFamily="34" charset="0"/>
                          <a:cs typeface="Lato" panose="020F0502020204030203" pitchFamily="34" charset="0"/>
                        </a:rPr>
                      </a:br>
                      <a:r>
                        <a:rPr lang="en-US" sz="2000" dirty="0">
                          <a:latin typeface="Lato" panose="020F0502020204030203" pitchFamily="34" charset="0"/>
                          <a:ea typeface="Lato" panose="020F0502020204030203" pitchFamily="34" charset="0"/>
                          <a:cs typeface="Lato" panose="020F0502020204030203" pitchFamily="34" charset="0"/>
                        </a:rPr>
                        <a:t>the threats identified?</a:t>
                      </a:r>
                    </a:p>
                  </a:txBody>
                  <a:tcPr anchor="ctr"/>
                </a:tc>
                <a:extLst>
                  <a:ext uri="{0D108BD9-81ED-4DB2-BD59-A6C34878D82A}">
                    <a16:rowId xmlns:a16="http://schemas.microsoft.com/office/drawing/2014/main" val="3635421188"/>
                  </a:ext>
                </a:extLst>
              </a:tr>
            </a:tbl>
          </a:graphicData>
        </a:graphic>
      </p:graphicFrame>
      <p:sp>
        <p:nvSpPr>
          <p:cNvPr id="6" name="TextBox 5">
            <a:extLst>
              <a:ext uri="{FF2B5EF4-FFF2-40B4-BE49-F238E27FC236}">
                <a16:creationId xmlns:a16="http://schemas.microsoft.com/office/drawing/2014/main" id="{80716AD8-5C55-7A76-57C0-E72EBF625F78}"/>
              </a:ext>
            </a:extLst>
          </p:cNvPr>
          <p:cNvSpPr txBox="1"/>
          <p:nvPr/>
        </p:nvSpPr>
        <p:spPr>
          <a:xfrm>
            <a:off x="1966991" y="5706162"/>
            <a:ext cx="8609134" cy="1015663"/>
          </a:xfrm>
          <a:prstGeom prst="rect">
            <a:avLst/>
          </a:prstGeom>
          <a:noFill/>
        </p:spPr>
        <p:txBody>
          <a:bodyPr wrap="square" rtlCol="0">
            <a:spAutoFit/>
          </a:bodyPr>
          <a:lstStyle/>
          <a:p>
            <a:pPr algn="ctr"/>
            <a:r>
              <a:rPr lang="en-US" sz="2000" dirty="0">
                <a:latin typeface="Lato" panose="020F0502020204030203" pitchFamily="34" charset="0"/>
                <a:ea typeface="Lato" panose="020F0502020204030203" pitchFamily="34" charset="0"/>
                <a:cs typeface="Lato" panose="020F0502020204030203" pitchFamily="34" charset="0"/>
              </a:rPr>
              <a:t>This can be done individually, then discussed in small groups before being brought to the large group to reach consensus. These are the items that should be considered as you move into the implementation phase.</a:t>
            </a:r>
          </a:p>
        </p:txBody>
      </p:sp>
      <p:pic>
        <p:nvPicPr>
          <p:cNvPr id="2" name="Picture 1" descr="A black background with yellow dots&#10;&#10;Description automatically generated">
            <a:extLst>
              <a:ext uri="{FF2B5EF4-FFF2-40B4-BE49-F238E27FC236}">
                <a16:creationId xmlns:a16="http://schemas.microsoft.com/office/drawing/2014/main" id="{B5A13FB0-5A7D-FE90-F745-BA0A0A77311E}"/>
              </a:ext>
            </a:extLst>
          </p:cNvPr>
          <p:cNvPicPr>
            <a:picLocks noChangeAspect="1"/>
          </p:cNvPicPr>
          <p:nvPr/>
        </p:nvPicPr>
        <p:blipFill rotWithShape="1">
          <a:blip r:embed="rId2">
            <a:extLst>
              <a:ext uri="{28A0092B-C50C-407E-A947-70E740481C1C}">
                <a14:useLocalDpi xmlns:a14="http://schemas.microsoft.com/office/drawing/2010/main" val="0"/>
              </a:ext>
            </a:extLst>
          </a:blip>
          <a:srcRect b="25387"/>
          <a:stretch/>
        </p:blipFill>
        <p:spPr>
          <a:xfrm>
            <a:off x="10122449" y="-803966"/>
            <a:ext cx="2293670" cy="1870766"/>
          </a:xfrm>
          <a:prstGeom prst="rect">
            <a:avLst/>
          </a:prstGeom>
        </p:spPr>
      </p:pic>
    </p:spTree>
    <p:extLst>
      <p:ext uri="{BB962C8B-B14F-4D97-AF65-F5344CB8AC3E}">
        <p14:creationId xmlns:p14="http://schemas.microsoft.com/office/powerpoint/2010/main" val="204926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137036-807D-9996-171C-A6A5E5524548}"/>
              </a:ext>
            </a:extLst>
          </p:cNvPr>
          <p:cNvSpPr>
            <a:spLocks noGrp="1"/>
          </p:cNvSpPr>
          <p:nvPr>
            <p:ph type="sldNum" sz="quarter" idx="12"/>
          </p:nvPr>
        </p:nvSpPr>
        <p:spPr/>
        <p:txBody>
          <a:bodyPr/>
          <a:lstStyle/>
          <a:p>
            <a:fld id="{71D00C28-2252-7A46-BDE1-23546EACCE2C}" type="slidenum">
              <a:rPr lang="en-US" smtClean="0"/>
              <a:pPr/>
              <a:t>15</a:t>
            </a:fld>
            <a:endParaRPr lang="en-US" dirty="0"/>
          </a:p>
        </p:txBody>
      </p:sp>
      <p:sp>
        <p:nvSpPr>
          <p:cNvPr id="4" name="Title 3">
            <a:extLst>
              <a:ext uri="{FF2B5EF4-FFF2-40B4-BE49-F238E27FC236}">
                <a16:creationId xmlns:a16="http://schemas.microsoft.com/office/drawing/2014/main" id="{E06DADC4-E81A-6525-EB22-2A02C95ADCEF}"/>
              </a:ext>
            </a:extLst>
          </p:cNvPr>
          <p:cNvSpPr>
            <a:spLocks noGrp="1"/>
          </p:cNvSpPr>
          <p:nvPr>
            <p:ph type="title"/>
          </p:nvPr>
        </p:nvSpPr>
        <p:spPr/>
        <p:txBody>
          <a:bodyPr/>
          <a:lstStyle/>
          <a:p>
            <a:r>
              <a:rPr lang="en-US" dirty="0"/>
              <a:t>Step 5: Implementation</a:t>
            </a:r>
          </a:p>
        </p:txBody>
      </p:sp>
      <p:sp>
        <p:nvSpPr>
          <p:cNvPr id="2" name="Content Placeholder 1">
            <a:extLst>
              <a:ext uri="{FF2B5EF4-FFF2-40B4-BE49-F238E27FC236}">
                <a16:creationId xmlns:a16="http://schemas.microsoft.com/office/drawing/2014/main" id="{08831BFA-7430-ECE1-1294-22DFADF0A61E}"/>
              </a:ext>
            </a:extLst>
          </p:cNvPr>
          <p:cNvSpPr>
            <a:spLocks noGrp="1"/>
          </p:cNvSpPr>
          <p:nvPr>
            <p:ph sz="quarter" idx="10"/>
          </p:nvPr>
        </p:nvSpPr>
        <p:spPr>
          <a:xfrm>
            <a:off x="309563" y="1455431"/>
            <a:ext cx="11577637" cy="2697815"/>
          </a:xfrm>
        </p:spPr>
        <p:txBody>
          <a:bodyPr>
            <a:normAutofit/>
          </a:bodyPr>
          <a:lstStyle/>
          <a:p>
            <a:pPr marL="0" indent="0">
              <a:lnSpc>
                <a:spcPct val="100000"/>
              </a:lnSpc>
              <a:spcBef>
                <a:spcPts val="0"/>
              </a:spcBef>
              <a:buNone/>
            </a:pPr>
            <a:r>
              <a:rPr lang="en-US" sz="2100" dirty="0"/>
              <a:t>If your district already has a successful method of turning ideas into action, use that method for the implementation portion of your strategic plan.</a:t>
            </a:r>
          </a:p>
          <a:p>
            <a:pPr marL="0" indent="0">
              <a:lnSpc>
                <a:spcPct val="100000"/>
              </a:lnSpc>
              <a:spcBef>
                <a:spcPts val="0"/>
              </a:spcBef>
              <a:buNone/>
            </a:pPr>
            <a:endParaRPr lang="en-US" sz="2100" dirty="0"/>
          </a:p>
          <a:p>
            <a:pPr marL="0" indent="0">
              <a:lnSpc>
                <a:spcPct val="100000"/>
              </a:lnSpc>
              <a:spcBef>
                <a:spcPts val="0"/>
              </a:spcBef>
              <a:buNone/>
            </a:pPr>
            <a:r>
              <a:rPr lang="en-US" sz="2100" dirty="0"/>
              <a:t>If it does not, there are a variety of ways you can approach this, which are outlined on the following slides.</a:t>
            </a:r>
          </a:p>
          <a:p>
            <a:pPr marL="0" indent="0">
              <a:lnSpc>
                <a:spcPct val="100000"/>
              </a:lnSpc>
              <a:spcBef>
                <a:spcPts val="0"/>
              </a:spcBef>
              <a:buNone/>
            </a:pPr>
            <a:endParaRPr lang="en-US" sz="2100" dirty="0"/>
          </a:p>
          <a:p>
            <a:pPr marL="0" indent="0">
              <a:lnSpc>
                <a:spcPct val="100000"/>
              </a:lnSpc>
              <a:spcBef>
                <a:spcPts val="0"/>
              </a:spcBef>
              <a:buNone/>
            </a:pPr>
            <a:endParaRPr lang="en-US" sz="2100" dirty="0"/>
          </a:p>
          <a:p>
            <a:pPr marL="0" indent="0">
              <a:lnSpc>
                <a:spcPct val="100000"/>
              </a:lnSpc>
              <a:spcBef>
                <a:spcPts val="0"/>
              </a:spcBef>
              <a:buNone/>
            </a:pPr>
            <a:r>
              <a:rPr lang="en-US" sz="2100" dirty="0"/>
              <a:t>What these templates have in common is consideration of the following:</a:t>
            </a:r>
          </a:p>
        </p:txBody>
      </p:sp>
      <p:sp>
        <p:nvSpPr>
          <p:cNvPr id="6" name="Content Placeholder 1">
            <a:extLst>
              <a:ext uri="{FF2B5EF4-FFF2-40B4-BE49-F238E27FC236}">
                <a16:creationId xmlns:a16="http://schemas.microsoft.com/office/drawing/2014/main" id="{896FDD93-84D2-B942-2494-34F5ED7DDAD1}"/>
              </a:ext>
            </a:extLst>
          </p:cNvPr>
          <p:cNvSpPr txBox="1">
            <a:spLocks/>
          </p:cNvSpPr>
          <p:nvPr/>
        </p:nvSpPr>
        <p:spPr>
          <a:xfrm>
            <a:off x="371049" y="4153246"/>
            <a:ext cx="11847395" cy="929917"/>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0"/>
              </a:spcBef>
              <a:buClr>
                <a:schemeClr val="accent4"/>
              </a:buClr>
              <a:buSzPct val="150000"/>
            </a:pPr>
            <a:r>
              <a:rPr lang="en-US" sz="2100" dirty="0"/>
              <a:t>What is the goal, and what is the strategy?</a:t>
            </a:r>
          </a:p>
          <a:p>
            <a:pPr>
              <a:lnSpc>
                <a:spcPct val="160000"/>
              </a:lnSpc>
              <a:spcBef>
                <a:spcPts val="0"/>
              </a:spcBef>
              <a:buClr>
                <a:schemeClr val="accent4"/>
              </a:buClr>
              <a:buSzPct val="150000"/>
            </a:pPr>
            <a:r>
              <a:rPr lang="en-US" sz="2100" dirty="0"/>
              <a:t>What are the actions to take?</a:t>
            </a:r>
          </a:p>
          <a:p>
            <a:pPr>
              <a:lnSpc>
                <a:spcPct val="100000"/>
              </a:lnSpc>
              <a:spcBef>
                <a:spcPts val="0"/>
              </a:spcBef>
              <a:buClr>
                <a:schemeClr val="accent4"/>
              </a:buClr>
              <a:buSzPct val="150000"/>
            </a:pPr>
            <a:r>
              <a:rPr lang="en-US" sz="2100" dirty="0"/>
              <a:t>Whose responsibility is it (think: does this fall under a committee? Is this a task force that is put together to devise a plan and then sunset once the plan is approved, etc.)?</a:t>
            </a:r>
          </a:p>
          <a:p>
            <a:pPr>
              <a:lnSpc>
                <a:spcPct val="100000"/>
              </a:lnSpc>
              <a:spcBef>
                <a:spcPts val="0"/>
              </a:spcBef>
              <a:buClr>
                <a:schemeClr val="accent4"/>
              </a:buClr>
              <a:buSzPct val="150000"/>
            </a:pPr>
            <a:endParaRPr lang="en-US" sz="2100" dirty="0"/>
          </a:p>
          <a:p>
            <a:pPr>
              <a:lnSpc>
                <a:spcPct val="100000"/>
              </a:lnSpc>
              <a:spcBef>
                <a:spcPts val="0"/>
              </a:spcBef>
              <a:buClr>
                <a:schemeClr val="accent4"/>
              </a:buClr>
              <a:buSzPct val="150000"/>
            </a:pPr>
            <a:endParaRPr lang="en-US" sz="2100" dirty="0"/>
          </a:p>
          <a:p>
            <a:pPr marL="628650">
              <a:lnSpc>
                <a:spcPct val="100000"/>
              </a:lnSpc>
              <a:spcBef>
                <a:spcPts val="0"/>
              </a:spcBef>
              <a:buClr>
                <a:schemeClr val="accent4"/>
              </a:buClr>
              <a:buSzPct val="150000"/>
            </a:pPr>
            <a:r>
              <a:rPr lang="en-US" sz="2100" dirty="0"/>
              <a:t>Are there resources needed, </a:t>
            </a:r>
            <a:br>
              <a:rPr lang="en-US" sz="2100" dirty="0"/>
            </a:br>
            <a:r>
              <a:rPr lang="en-US" sz="2100" dirty="0"/>
              <a:t>i.e., budget, equipment, location, etc.?</a:t>
            </a:r>
          </a:p>
          <a:p>
            <a:pPr marL="628650">
              <a:lnSpc>
                <a:spcPct val="160000"/>
              </a:lnSpc>
              <a:spcBef>
                <a:spcPts val="0"/>
              </a:spcBef>
              <a:buClr>
                <a:schemeClr val="accent4"/>
              </a:buClr>
              <a:buSzPct val="150000"/>
            </a:pPr>
            <a:r>
              <a:rPr lang="en-US" sz="2100" dirty="0"/>
              <a:t>When is the project starting?</a:t>
            </a:r>
          </a:p>
          <a:p>
            <a:pPr marL="628650">
              <a:lnSpc>
                <a:spcPct val="160000"/>
              </a:lnSpc>
              <a:spcBef>
                <a:spcPts val="0"/>
              </a:spcBef>
              <a:buClr>
                <a:schemeClr val="accent4"/>
              </a:buClr>
              <a:buSzPct val="150000"/>
            </a:pPr>
            <a:r>
              <a:rPr lang="en-US" sz="2100" dirty="0"/>
              <a:t>What is target end date?</a:t>
            </a:r>
          </a:p>
          <a:p>
            <a:pPr marL="628650">
              <a:lnSpc>
                <a:spcPct val="160000"/>
              </a:lnSpc>
              <a:spcBef>
                <a:spcPts val="0"/>
              </a:spcBef>
              <a:buClr>
                <a:schemeClr val="accent4"/>
              </a:buClr>
              <a:buSzPct val="150000"/>
            </a:pPr>
            <a:r>
              <a:rPr lang="en-US" sz="2100" dirty="0"/>
              <a:t>How will you evaluate its success?</a:t>
            </a:r>
          </a:p>
          <a:p>
            <a:pPr marL="0" indent="0">
              <a:buClr>
                <a:schemeClr val="accent4"/>
              </a:buClr>
              <a:buSzPct val="150000"/>
              <a:buFont typeface="Arial" panose="020B0604020202020204" pitchFamily="34" charset="0"/>
              <a:buNone/>
            </a:pPr>
            <a:endParaRPr lang="en-US" sz="2100" dirty="0"/>
          </a:p>
        </p:txBody>
      </p:sp>
      <p:sp>
        <p:nvSpPr>
          <p:cNvPr id="7" name="Rectangle 6">
            <a:extLst>
              <a:ext uri="{FF2B5EF4-FFF2-40B4-BE49-F238E27FC236}">
                <a16:creationId xmlns:a16="http://schemas.microsoft.com/office/drawing/2014/main" id="{54CFEAE4-338F-FD1A-7E64-85C4929ABC74}"/>
              </a:ext>
            </a:extLst>
          </p:cNvPr>
          <p:cNvSpPr/>
          <p:nvPr/>
        </p:nvSpPr>
        <p:spPr>
          <a:xfrm>
            <a:off x="238551" y="3593689"/>
            <a:ext cx="11577320" cy="3067051"/>
          </a:xfrm>
          <a:prstGeom prst="rect">
            <a:avLst/>
          </a:prstGeom>
          <a:noFill/>
          <a:ln w="57150" cap="flat" cmpd="sng" algn="ctr">
            <a:solidFill>
              <a:schemeClr val="accent4"/>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300"/>
              </a:spcAft>
            </a:pPr>
            <a:endParaRPr lang="en-US" dirty="0">
              <a:effectLst/>
              <a:latin typeface="Lato" panose="020F0502020204030203" pitchFamily="34" charset="0"/>
              <a:ea typeface="Lato" panose="020F0502020204030203" pitchFamily="34" charset="0"/>
              <a:cs typeface="Lato" panose="020F0502020204030203" pitchFamily="34" charset="0"/>
            </a:endParaRPr>
          </a:p>
        </p:txBody>
      </p:sp>
      <p:pic>
        <p:nvPicPr>
          <p:cNvPr id="5" name="Picture 4" descr="A black background with yellow dots&#10;&#10;Description automatically generated">
            <a:extLst>
              <a:ext uri="{FF2B5EF4-FFF2-40B4-BE49-F238E27FC236}">
                <a16:creationId xmlns:a16="http://schemas.microsoft.com/office/drawing/2014/main" id="{4E444C12-8EF9-C2A6-CFA1-7F8FF40CF5F9}"/>
              </a:ext>
            </a:extLst>
          </p:cNvPr>
          <p:cNvPicPr>
            <a:picLocks noChangeAspect="1"/>
          </p:cNvPicPr>
          <p:nvPr/>
        </p:nvPicPr>
        <p:blipFill rotWithShape="1">
          <a:blip r:embed="rId2">
            <a:extLst>
              <a:ext uri="{28A0092B-C50C-407E-A947-70E740481C1C}">
                <a14:useLocalDpi xmlns:a14="http://schemas.microsoft.com/office/drawing/2010/main" val="0"/>
              </a:ext>
            </a:extLst>
          </a:blip>
          <a:srcRect b="25387"/>
          <a:stretch/>
        </p:blipFill>
        <p:spPr>
          <a:xfrm>
            <a:off x="10122449" y="-803967"/>
            <a:ext cx="2770155" cy="2259397"/>
          </a:xfrm>
          <a:prstGeom prst="rect">
            <a:avLst/>
          </a:prstGeom>
        </p:spPr>
      </p:pic>
    </p:spTree>
    <p:extLst>
      <p:ext uri="{BB962C8B-B14F-4D97-AF65-F5344CB8AC3E}">
        <p14:creationId xmlns:p14="http://schemas.microsoft.com/office/powerpoint/2010/main" val="4054176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DAE991-1BFC-55B1-6822-29389FFC2EA9}"/>
              </a:ext>
            </a:extLst>
          </p:cNvPr>
          <p:cNvSpPr>
            <a:spLocks noGrp="1"/>
          </p:cNvSpPr>
          <p:nvPr>
            <p:ph type="sldNum" sz="quarter" idx="12"/>
          </p:nvPr>
        </p:nvSpPr>
        <p:spPr/>
        <p:txBody>
          <a:bodyPr/>
          <a:lstStyle/>
          <a:p>
            <a:fld id="{71D00C28-2252-7A46-BDE1-23546EACCE2C}" type="slidenum">
              <a:rPr lang="en-US" smtClean="0"/>
              <a:pPr/>
              <a:t>16</a:t>
            </a:fld>
            <a:endParaRPr lang="en-US" dirty="0"/>
          </a:p>
        </p:txBody>
      </p:sp>
      <p:sp>
        <p:nvSpPr>
          <p:cNvPr id="4" name="Title 3">
            <a:extLst>
              <a:ext uri="{FF2B5EF4-FFF2-40B4-BE49-F238E27FC236}">
                <a16:creationId xmlns:a16="http://schemas.microsoft.com/office/drawing/2014/main" id="{28168B75-05DE-83AD-8A97-0A7489538C97}"/>
              </a:ext>
            </a:extLst>
          </p:cNvPr>
          <p:cNvSpPr>
            <a:spLocks noGrp="1"/>
          </p:cNvSpPr>
          <p:nvPr>
            <p:ph type="title"/>
          </p:nvPr>
        </p:nvSpPr>
        <p:spPr/>
        <p:txBody>
          <a:bodyPr/>
          <a:lstStyle/>
          <a:p>
            <a:r>
              <a:rPr lang="en-US" dirty="0"/>
              <a:t>Template 1: Tactical Planning Worksheet</a:t>
            </a:r>
          </a:p>
        </p:txBody>
      </p:sp>
      <p:graphicFrame>
        <p:nvGraphicFramePr>
          <p:cNvPr id="5" name="Table 4">
            <a:extLst>
              <a:ext uri="{FF2B5EF4-FFF2-40B4-BE49-F238E27FC236}">
                <a16:creationId xmlns:a16="http://schemas.microsoft.com/office/drawing/2014/main" id="{1B30C080-10F9-5172-664B-850F124F83A8}"/>
              </a:ext>
            </a:extLst>
          </p:cNvPr>
          <p:cNvGraphicFramePr>
            <a:graphicFrameLocks noGrp="1"/>
          </p:cNvGraphicFramePr>
          <p:nvPr>
            <p:extLst>
              <p:ext uri="{D42A27DB-BD31-4B8C-83A1-F6EECF244321}">
                <p14:modId xmlns:p14="http://schemas.microsoft.com/office/powerpoint/2010/main" val="147760080"/>
              </p:ext>
            </p:extLst>
          </p:nvPr>
        </p:nvGraphicFramePr>
        <p:xfrm>
          <a:off x="0" y="1068208"/>
          <a:ext cx="12192000" cy="5789792"/>
        </p:xfrm>
        <a:graphic>
          <a:graphicData uri="http://schemas.openxmlformats.org/drawingml/2006/table">
            <a:tbl>
              <a:tblPr firstRow="1" bandRow="1">
                <a:tableStyleId>{2A488322-F2BA-4B5B-9748-0D474271808F}</a:tableStyleId>
              </a:tblPr>
              <a:tblGrid>
                <a:gridCol w="2065505">
                  <a:extLst>
                    <a:ext uri="{9D8B030D-6E8A-4147-A177-3AD203B41FA5}">
                      <a16:colId xmlns:a16="http://schemas.microsoft.com/office/drawing/2014/main" val="2234822455"/>
                    </a:ext>
                  </a:extLst>
                </a:gridCol>
                <a:gridCol w="884119">
                  <a:extLst>
                    <a:ext uri="{9D8B030D-6E8A-4147-A177-3AD203B41FA5}">
                      <a16:colId xmlns:a16="http://schemas.microsoft.com/office/drawing/2014/main" val="4158889261"/>
                    </a:ext>
                  </a:extLst>
                </a:gridCol>
                <a:gridCol w="1361804">
                  <a:extLst>
                    <a:ext uri="{9D8B030D-6E8A-4147-A177-3AD203B41FA5}">
                      <a16:colId xmlns:a16="http://schemas.microsoft.com/office/drawing/2014/main" val="190497355"/>
                    </a:ext>
                  </a:extLst>
                </a:gridCol>
                <a:gridCol w="1449560">
                  <a:extLst>
                    <a:ext uri="{9D8B030D-6E8A-4147-A177-3AD203B41FA5}">
                      <a16:colId xmlns:a16="http://schemas.microsoft.com/office/drawing/2014/main" val="2374136993"/>
                    </a:ext>
                  </a:extLst>
                </a:gridCol>
                <a:gridCol w="3003574">
                  <a:extLst>
                    <a:ext uri="{9D8B030D-6E8A-4147-A177-3AD203B41FA5}">
                      <a16:colId xmlns:a16="http://schemas.microsoft.com/office/drawing/2014/main" val="2657824248"/>
                    </a:ext>
                  </a:extLst>
                </a:gridCol>
                <a:gridCol w="1259420">
                  <a:extLst>
                    <a:ext uri="{9D8B030D-6E8A-4147-A177-3AD203B41FA5}">
                      <a16:colId xmlns:a16="http://schemas.microsoft.com/office/drawing/2014/main" val="4098604196"/>
                    </a:ext>
                  </a:extLst>
                </a:gridCol>
                <a:gridCol w="2168018">
                  <a:extLst>
                    <a:ext uri="{9D8B030D-6E8A-4147-A177-3AD203B41FA5}">
                      <a16:colId xmlns:a16="http://schemas.microsoft.com/office/drawing/2014/main" val="438741547"/>
                    </a:ext>
                  </a:extLst>
                </a:gridCol>
              </a:tblGrid>
              <a:tr h="557508">
                <a:tc gridSpan="7">
                  <a:txBody>
                    <a:bodyPr/>
                    <a:lstStyle/>
                    <a:p>
                      <a:pPr marL="0" marR="0" algn="ctr">
                        <a:lnSpc>
                          <a:spcPct val="115000"/>
                        </a:lnSpc>
                        <a:spcBef>
                          <a:spcPts val="0"/>
                        </a:spcBef>
                        <a:spcAft>
                          <a:spcPts val="0"/>
                        </a:spcAft>
                      </a:pPr>
                      <a:r>
                        <a:rPr lang="en-US" sz="2000" dirty="0">
                          <a:solidFill>
                            <a:schemeClr val="bg1"/>
                          </a:solidFill>
                          <a:effectLst/>
                          <a:latin typeface="Lato" panose="020F0502020204030203" pitchFamily="34" charset="0"/>
                          <a:ea typeface="Lato" panose="020F0502020204030203" pitchFamily="34" charset="0"/>
                          <a:cs typeface="Lato" panose="020F0502020204030203" pitchFamily="34" charset="0"/>
                        </a:rPr>
                        <a:t>Tactic Planning Worksheet</a:t>
                      </a:r>
                    </a:p>
                  </a:txBody>
                  <a:tcPr marL="55104" marR="5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052269"/>
                  </a:ext>
                </a:extLst>
              </a:tr>
              <a:tr h="543592">
                <a:tc gridSpan="4">
                  <a:txBody>
                    <a:bodyPr/>
                    <a:lstStyle/>
                    <a:p>
                      <a:pPr marL="0" marR="0">
                        <a:lnSpc>
                          <a:spcPct val="115000"/>
                        </a:lnSpc>
                        <a:spcBef>
                          <a:spcPts val="0"/>
                        </a:spcBef>
                        <a:spcAft>
                          <a:spcPts val="0"/>
                        </a:spcAft>
                      </a:pPr>
                      <a:r>
                        <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rPr>
                        <a:t>Goal: </a:t>
                      </a:r>
                      <a:endParaRPr lang="en-US" sz="11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r>
                        <a:rPr lang="en-US" sz="900" dirty="0">
                          <a:effectLst/>
                        </a:rPr>
                        <a:t>Strategy </a:t>
                      </a:r>
                      <a:endParaRPr lang="en-US" dirty="0"/>
                    </a:p>
                  </a:txBody>
                  <a:tcPr marL="55104" marR="55104" marT="0" marB="0" anchor="ctr"/>
                </a:tc>
                <a:tc gridSpan="3">
                  <a:txBody>
                    <a:bodyPr/>
                    <a:lstStyle/>
                    <a:p>
                      <a:r>
                        <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rPr>
                        <a:t>Strategy </a:t>
                      </a:r>
                      <a:endParaRPr lang="en-US" sz="24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55104" marR="5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1741995"/>
                  </a:ext>
                </a:extLst>
              </a:tr>
              <a:tr h="325873">
                <a:tc gridSpan="7">
                  <a:txBody>
                    <a:bodyPr/>
                    <a:lstStyle/>
                    <a:p>
                      <a:pPr marL="0" marR="0">
                        <a:lnSpc>
                          <a:spcPct val="115000"/>
                        </a:lnSpc>
                        <a:spcBef>
                          <a:spcPts val="0"/>
                        </a:spcBef>
                        <a:spcAft>
                          <a:spcPts val="0"/>
                        </a:spcAft>
                      </a:pPr>
                      <a:r>
                        <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rPr>
                        <a:t>Action(s):</a:t>
                      </a:r>
                      <a:endParaRPr lang="en-US" sz="11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3291036"/>
                  </a:ext>
                </a:extLst>
              </a:tr>
              <a:tr h="358386">
                <a:tc gridSpan="7">
                  <a:txBody>
                    <a:bodyPr/>
                    <a:lstStyle/>
                    <a:p>
                      <a:pPr marL="0" marR="0">
                        <a:lnSpc>
                          <a:spcPct val="115000"/>
                        </a:lnSpc>
                        <a:spcBef>
                          <a:spcPts val="0"/>
                        </a:spcBef>
                        <a:spcAft>
                          <a:spcPts val="0"/>
                        </a:spcAft>
                      </a:pPr>
                      <a:r>
                        <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rPr>
                        <a:t>Any further explanation:</a:t>
                      </a:r>
                      <a:endParaRPr lang="en-US" sz="11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9353547"/>
                  </a:ext>
                </a:extLst>
              </a:tr>
              <a:tr h="1095505">
                <a:tc>
                  <a:txBody>
                    <a:bodyPr/>
                    <a:lstStyle/>
                    <a:p>
                      <a:pPr marL="0" marR="0" algn="ctr">
                        <a:lnSpc>
                          <a:spcPct val="115000"/>
                        </a:lnSpc>
                        <a:spcBef>
                          <a:spcPts val="0"/>
                        </a:spcBef>
                        <a:spcAft>
                          <a:spcPts val="0"/>
                        </a:spcAft>
                      </a:pPr>
                      <a:r>
                        <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rPr>
                        <a:t>Tactics</a:t>
                      </a:r>
                      <a:endParaRPr lang="en-US" sz="11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rPr>
                        <a:t>Responsibility</a:t>
                      </a:r>
                      <a:endParaRPr lang="en-US" sz="24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55104" marR="5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r>
                        <a:rPr lang="en-US" sz="900">
                          <a:effectLst/>
                        </a:rPr>
                        <a:t>Responsibility</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104" marR="55104" marT="0" marB="0" anchor="ctr"/>
                </a:tc>
                <a:tc>
                  <a:txBody>
                    <a:bodyPr/>
                    <a:lstStyle/>
                    <a:p>
                      <a:pPr marL="0" marR="0" algn="ctr">
                        <a:lnSpc>
                          <a:spcPct val="115000"/>
                        </a:lnSpc>
                        <a:spcBef>
                          <a:spcPts val="0"/>
                        </a:spcBef>
                        <a:spcAft>
                          <a:spcPts val="0"/>
                        </a:spcAft>
                      </a:pPr>
                      <a:r>
                        <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rPr>
                        <a:t>Start Date</a:t>
                      </a:r>
                      <a:endParaRPr lang="en-US" sz="11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rPr>
                        <a:t>Target Completion Date</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chemeClr val="tx1"/>
                          </a:solidFill>
                          <a:effectLst/>
                          <a:latin typeface="Lato" panose="020F0502020204030203" pitchFamily="34" charset="0"/>
                          <a:ea typeface="Lato" panose="020F0502020204030203" pitchFamily="34" charset="0"/>
                          <a:cs typeface="Lato" panose="020F0502020204030203" pitchFamily="34" charset="0"/>
                        </a:rPr>
                        <a:t>Performance Metrics</a:t>
                      </a:r>
                      <a:endParaRPr lang="en-US" sz="110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chemeClr val="tx1"/>
                          </a:solidFill>
                          <a:effectLst/>
                          <a:latin typeface="Lato" panose="020F0502020204030203" pitchFamily="34" charset="0"/>
                          <a:ea typeface="Lato" panose="020F0502020204030203" pitchFamily="34" charset="0"/>
                          <a:cs typeface="Lato" panose="020F0502020204030203" pitchFamily="34" charset="0"/>
                        </a:rPr>
                        <a:t>Comments </a:t>
                      </a:r>
                      <a:endParaRPr lang="en-US" sz="110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342375"/>
                  </a:ext>
                </a:extLst>
              </a:tr>
              <a:tr h="379441">
                <a:tc>
                  <a:txBody>
                    <a:bodyPr/>
                    <a:lstStyle/>
                    <a:p>
                      <a:pPr>
                        <a:lnSpc>
                          <a:spcPct val="107000"/>
                        </a:lnSpc>
                      </a:pPr>
                      <a:endPar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sz="24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55104" marR="55104" marT="0" marB="0" anchor="b"/>
                </a:tc>
                <a:tc>
                  <a:txBody>
                    <a:bodyPr/>
                    <a:lstStyle/>
                    <a:p>
                      <a:pPr>
                        <a:lnSpc>
                          <a:spcPct val="107000"/>
                        </a:lnSpc>
                      </a:pPr>
                      <a:endPar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050">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05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676637"/>
                  </a:ext>
                </a:extLst>
              </a:tr>
              <a:tr h="379441">
                <a:tc>
                  <a:txBody>
                    <a:bodyPr/>
                    <a:lstStyle/>
                    <a:p>
                      <a:pPr>
                        <a:lnSpc>
                          <a:spcPct val="107000"/>
                        </a:lnSpc>
                      </a:pPr>
                      <a:endParaRPr lang="en-US" sz="105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sz="24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55104" marR="55104" marT="0" marB="0" anchor="b"/>
                </a:tc>
                <a:tc>
                  <a:txBody>
                    <a:bodyPr/>
                    <a:lstStyle/>
                    <a:p>
                      <a:pPr>
                        <a:lnSpc>
                          <a:spcPct val="107000"/>
                        </a:lnSpc>
                      </a:pPr>
                      <a:endPar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050">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05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3835450"/>
                  </a:ext>
                </a:extLst>
              </a:tr>
              <a:tr h="347000">
                <a:tc>
                  <a:txBody>
                    <a:bodyPr/>
                    <a:lstStyle/>
                    <a:p>
                      <a:pPr marL="0" marR="0">
                        <a:lnSpc>
                          <a:spcPct val="115000"/>
                        </a:lnSpc>
                        <a:spcBef>
                          <a:spcPts val="0"/>
                        </a:spcBef>
                        <a:spcAft>
                          <a:spcPts val="0"/>
                        </a:spcAft>
                      </a:pPr>
                      <a:r>
                        <a:rPr lang="en-US" sz="105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US" sz="110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US" sz="24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0"/>
                        </a:spcAft>
                      </a:pPr>
                      <a:r>
                        <a:rPr lang="en-US" sz="9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104" marR="55104" marT="0" marB="0" anchor="b"/>
                </a:tc>
                <a:tc>
                  <a:txBody>
                    <a:bodyPr/>
                    <a:lstStyle/>
                    <a:p>
                      <a:pPr marL="0" marR="0">
                        <a:lnSpc>
                          <a:spcPct val="115000"/>
                        </a:lnSpc>
                        <a:spcBef>
                          <a:spcPts val="0"/>
                        </a:spcBef>
                        <a:spcAft>
                          <a:spcPts val="0"/>
                        </a:spcAft>
                      </a:pPr>
                      <a:r>
                        <a:rPr lang="en-US" sz="105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US" sz="110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US" sz="110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US" sz="11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138549"/>
                  </a:ext>
                </a:extLst>
              </a:tr>
              <a:tr h="369502">
                <a:tc gridSpan="7">
                  <a:txBody>
                    <a:bodyPr/>
                    <a:lstStyle/>
                    <a:p>
                      <a:pPr marL="0" marR="0" algn="ctr">
                        <a:lnSpc>
                          <a:spcPct val="115000"/>
                        </a:lnSpc>
                        <a:spcBef>
                          <a:spcPts val="0"/>
                        </a:spcBef>
                        <a:spcAft>
                          <a:spcPts val="0"/>
                        </a:spcAft>
                      </a:pPr>
                      <a:r>
                        <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rPr>
                        <a:t>Resources Required</a:t>
                      </a:r>
                      <a:endParaRPr lang="en-US" sz="11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1717881"/>
                  </a:ext>
                </a:extLst>
              </a:tr>
              <a:tr h="358386">
                <a:tc gridSpan="2">
                  <a:txBody>
                    <a:bodyPr/>
                    <a:lstStyle/>
                    <a:p>
                      <a:pPr marL="0" marR="0">
                        <a:lnSpc>
                          <a:spcPct val="115000"/>
                        </a:lnSpc>
                        <a:spcBef>
                          <a:spcPts val="0"/>
                        </a:spcBef>
                        <a:spcAft>
                          <a:spcPts val="0"/>
                        </a:spcAft>
                      </a:pPr>
                      <a:r>
                        <a:rPr lang="en-US" sz="1050">
                          <a:solidFill>
                            <a:schemeClr val="tx1"/>
                          </a:solidFill>
                          <a:effectLst/>
                          <a:latin typeface="Lato" panose="020F0502020204030203" pitchFamily="34" charset="0"/>
                          <a:ea typeface="Lato" panose="020F0502020204030203" pitchFamily="34" charset="0"/>
                          <a:cs typeface="Lato" panose="020F0502020204030203" pitchFamily="34" charset="0"/>
                        </a:rPr>
                        <a:t>Staff and volunteers:</a:t>
                      </a:r>
                      <a:endParaRPr lang="en-US" sz="110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104" marR="55104" marT="0" marB="0" anchor="b"/>
                </a:tc>
                <a:tc gridSpan="5">
                  <a:txBody>
                    <a:bodyPr/>
                    <a:lstStyle/>
                    <a:p>
                      <a:pPr>
                        <a:lnSpc>
                          <a:spcPct val="107000"/>
                        </a:lnSpc>
                      </a:pPr>
                      <a:endParaRPr lang="en-US" sz="105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3050321"/>
                  </a:ext>
                </a:extLst>
              </a:tr>
              <a:tr h="358386">
                <a:tc gridSpan="2">
                  <a:txBody>
                    <a:bodyPr/>
                    <a:lstStyle/>
                    <a:p>
                      <a:pPr marL="0" marR="0">
                        <a:lnSpc>
                          <a:spcPct val="115000"/>
                        </a:lnSpc>
                        <a:spcBef>
                          <a:spcPts val="0"/>
                        </a:spcBef>
                        <a:spcAft>
                          <a:spcPts val="0"/>
                        </a:spcAft>
                      </a:pPr>
                      <a:r>
                        <a:rPr lang="en-US" sz="1050">
                          <a:solidFill>
                            <a:schemeClr val="tx1"/>
                          </a:solidFill>
                          <a:effectLst/>
                          <a:latin typeface="Lato" panose="020F0502020204030203" pitchFamily="34" charset="0"/>
                          <a:ea typeface="Lato" panose="020F0502020204030203" pitchFamily="34" charset="0"/>
                          <a:cs typeface="Lato" panose="020F0502020204030203" pitchFamily="34" charset="0"/>
                        </a:rPr>
                        <a:t>Equipment, software:</a:t>
                      </a:r>
                      <a:endParaRPr lang="en-US" sz="110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104" marR="55104" marT="0" marB="0" anchor="b"/>
                </a:tc>
                <a:tc gridSpan="5">
                  <a:txBody>
                    <a:bodyPr/>
                    <a:lstStyle/>
                    <a:p>
                      <a:pPr marL="0" marR="0">
                        <a:lnSpc>
                          <a:spcPct val="115000"/>
                        </a:lnSpc>
                        <a:spcBef>
                          <a:spcPts val="0"/>
                        </a:spcBef>
                        <a:spcAft>
                          <a:spcPts val="0"/>
                        </a:spcAft>
                      </a:pPr>
                      <a:r>
                        <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US" sz="11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0671233"/>
                  </a:ext>
                </a:extLst>
              </a:tr>
              <a:tr h="358386">
                <a:tc gridSpan="2">
                  <a:txBody>
                    <a:bodyPr/>
                    <a:lstStyle/>
                    <a:p>
                      <a:pPr marL="0" marR="0">
                        <a:lnSpc>
                          <a:spcPct val="115000"/>
                        </a:lnSpc>
                        <a:spcBef>
                          <a:spcPts val="0"/>
                        </a:spcBef>
                        <a:spcAft>
                          <a:spcPts val="0"/>
                        </a:spcAft>
                      </a:pPr>
                      <a:r>
                        <a:rPr lang="en-US" sz="1050">
                          <a:solidFill>
                            <a:schemeClr val="tx1"/>
                          </a:solidFill>
                          <a:effectLst/>
                          <a:latin typeface="Lato" panose="020F0502020204030203" pitchFamily="34" charset="0"/>
                          <a:ea typeface="Lato" panose="020F0502020204030203" pitchFamily="34" charset="0"/>
                          <a:cs typeface="Lato" panose="020F0502020204030203" pitchFamily="34" charset="0"/>
                        </a:rPr>
                        <a:t>Facilities, materials, supplies:</a:t>
                      </a:r>
                      <a:endParaRPr lang="en-US" sz="110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104" marR="55104" marT="0" marB="0" anchor="b"/>
                </a:tc>
                <a:tc gridSpan="5">
                  <a:txBody>
                    <a:bodyPr/>
                    <a:lstStyle/>
                    <a:p>
                      <a:pPr marL="0" marR="0">
                        <a:lnSpc>
                          <a:spcPct val="115000"/>
                        </a:lnSpc>
                        <a:spcBef>
                          <a:spcPts val="0"/>
                        </a:spcBef>
                        <a:spcAft>
                          <a:spcPts val="0"/>
                        </a:spcAft>
                      </a:pPr>
                      <a:r>
                        <a:rPr lang="en-US" sz="105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US" sz="110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2601029"/>
                  </a:ext>
                </a:extLst>
              </a:tr>
              <a:tr h="358386">
                <a:tc gridSpan="2">
                  <a:txBody>
                    <a:bodyPr/>
                    <a:lstStyle/>
                    <a:p>
                      <a:pPr marL="0" marR="0">
                        <a:lnSpc>
                          <a:spcPct val="115000"/>
                        </a:lnSpc>
                        <a:spcBef>
                          <a:spcPts val="0"/>
                        </a:spcBef>
                        <a:spcAft>
                          <a:spcPts val="0"/>
                        </a:spcAft>
                      </a:pPr>
                      <a:r>
                        <a:rPr lang="en-US" sz="1050">
                          <a:solidFill>
                            <a:schemeClr val="tx1"/>
                          </a:solidFill>
                          <a:effectLst/>
                          <a:latin typeface="Lato" panose="020F0502020204030203" pitchFamily="34" charset="0"/>
                          <a:ea typeface="Lato" panose="020F0502020204030203" pitchFamily="34" charset="0"/>
                          <a:cs typeface="Lato" panose="020F0502020204030203" pitchFamily="34" charset="0"/>
                        </a:rPr>
                        <a:t>Other:</a:t>
                      </a:r>
                      <a:endParaRPr lang="en-US" sz="110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104" marR="55104" marT="0" marB="0" anchor="b"/>
                </a:tc>
                <a:tc gridSpan="5">
                  <a:txBody>
                    <a:bodyPr/>
                    <a:lstStyle/>
                    <a:p>
                      <a:pPr marL="0" marR="0">
                        <a:lnSpc>
                          <a:spcPct val="115000"/>
                        </a:lnSpc>
                        <a:spcBef>
                          <a:spcPts val="0"/>
                        </a:spcBef>
                        <a:spcAft>
                          <a:spcPts val="0"/>
                        </a:spcAft>
                      </a:pPr>
                      <a:r>
                        <a:rPr lang="en-US" sz="105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US" sz="11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5104" marR="551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4670489"/>
                  </a:ext>
                </a:extLst>
              </a:tr>
            </a:tbl>
          </a:graphicData>
        </a:graphic>
      </p:graphicFrame>
      <p:pic>
        <p:nvPicPr>
          <p:cNvPr id="2" name="Picture 1" descr="A black background with yellow dots&#10;&#10;Description automatically generated">
            <a:extLst>
              <a:ext uri="{FF2B5EF4-FFF2-40B4-BE49-F238E27FC236}">
                <a16:creationId xmlns:a16="http://schemas.microsoft.com/office/drawing/2014/main" id="{F2936B99-AB90-0E0A-B73C-C7BBEE9FB129}"/>
              </a:ext>
            </a:extLst>
          </p:cNvPr>
          <p:cNvPicPr>
            <a:picLocks noChangeAspect="1"/>
          </p:cNvPicPr>
          <p:nvPr/>
        </p:nvPicPr>
        <p:blipFill rotWithShape="1">
          <a:blip r:embed="rId2">
            <a:extLst>
              <a:ext uri="{28A0092B-C50C-407E-A947-70E740481C1C}">
                <a14:useLocalDpi xmlns:a14="http://schemas.microsoft.com/office/drawing/2010/main" val="0"/>
              </a:ext>
            </a:extLst>
          </a:blip>
          <a:srcRect b="25387"/>
          <a:stretch/>
        </p:blipFill>
        <p:spPr>
          <a:xfrm>
            <a:off x="11194005" y="-513323"/>
            <a:ext cx="1560565" cy="1272830"/>
          </a:xfrm>
          <a:prstGeom prst="rect">
            <a:avLst/>
          </a:prstGeom>
        </p:spPr>
      </p:pic>
    </p:spTree>
    <p:extLst>
      <p:ext uri="{BB962C8B-B14F-4D97-AF65-F5344CB8AC3E}">
        <p14:creationId xmlns:p14="http://schemas.microsoft.com/office/powerpoint/2010/main" val="3906263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DF5041-09B0-9552-9DBC-30760B8F6273}"/>
              </a:ext>
            </a:extLst>
          </p:cNvPr>
          <p:cNvSpPr>
            <a:spLocks noGrp="1"/>
          </p:cNvSpPr>
          <p:nvPr>
            <p:ph type="sldNum" sz="quarter" idx="12"/>
          </p:nvPr>
        </p:nvSpPr>
        <p:spPr/>
        <p:txBody>
          <a:bodyPr/>
          <a:lstStyle/>
          <a:p>
            <a:fld id="{71D00C28-2252-7A46-BDE1-23546EACCE2C}" type="slidenum">
              <a:rPr lang="en-US" smtClean="0"/>
              <a:pPr/>
              <a:t>17</a:t>
            </a:fld>
            <a:endParaRPr lang="en-US" dirty="0"/>
          </a:p>
        </p:txBody>
      </p:sp>
      <p:sp>
        <p:nvSpPr>
          <p:cNvPr id="4" name="Title 3">
            <a:extLst>
              <a:ext uri="{FF2B5EF4-FFF2-40B4-BE49-F238E27FC236}">
                <a16:creationId xmlns:a16="http://schemas.microsoft.com/office/drawing/2014/main" id="{5FB0845E-E598-BD95-7EBB-8434354605C8}"/>
              </a:ext>
            </a:extLst>
          </p:cNvPr>
          <p:cNvSpPr>
            <a:spLocks noGrp="1"/>
          </p:cNvSpPr>
          <p:nvPr>
            <p:ph type="title"/>
          </p:nvPr>
        </p:nvSpPr>
        <p:spPr/>
        <p:txBody>
          <a:bodyPr/>
          <a:lstStyle/>
          <a:p>
            <a:r>
              <a:rPr lang="en-US" dirty="0"/>
              <a:t>Template 2: Work Plan</a:t>
            </a:r>
          </a:p>
        </p:txBody>
      </p:sp>
      <p:pic>
        <p:nvPicPr>
          <p:cNvPr id="13" name="Picture 12">
            <a:extLst>
              <a:ext uri="{FF2B5EF4-FFF2-40B4-BE49-F238E27FC236}">
                <a16:creationId xmlns:a16="http://schemas.microsoft.com/office/drawing/2014/main" id="{DCDB1C18-E577-7EDE-8763-E15AF08B9CF3}"/>
              </a:ext>
            </a:extLst>
          </p:cNvPr>
          <p:cNvPicPr>
            <a:picLocks noChangeAspect="1"/>
          </p:cNvPicPr>
          <p:nvPr/>
        </p:nvPicPr>
        <p:blipFill rotWithShape="1">
          <a:blip r:embed="rId2"/>
          <a:srcRect t="2919" r="509" b="51422"/>
          <a:stretch/>
        </p:blipFill>
        <p:spPr>
          <a:xfrm>
            <a:off x="-304800" y="1737360"/>
            <a:ext cx="12329160" cy="1539240"/>
          </a:xfrm>
          <a:prstGeom prst="rect">
            <a:avLst/>
          </a:prstGeom>
          <a:ln>
            <a:noFill/>
          </a:ln>
        </p:spPr>
      </p:pic>
      <p:graphicFrame>
        <p:nvGraphicFramePr>
          <p:cNvPr id="2" name="Table 1">
            <a:extLst>
              <a:ext uri="{FF2B5EF4-FFF2-40B4-BE49-F238E27FC236}">
                <a16:creationId xmlns:a16="http://schemas.microsoft.com/office/drawing/2014/main" id="{C8146FA5-3D7A-4D8F-9BC1-75BCCBDFEFEE}"/>
              </a:ext>
            </a:extLst>
          </p:cNvPr>
          <p:cNvGraphicFramePr>
            <a:graphicFrameLocks noGrp="1"/>
          </p:cNvGraphicFramePr>
          <p:nvPr>
            <p:extLst>
              <p:ext uri="{D42A27DB-BD31-4B8C-83A1-F6EECF244321}">
                <p14:modId xmlns:p14="http://schemas.microsoft.com/office/powerpoint/2010/main" val="3117105723"/>
              </p:ext>
            </p:extLst>
          </p:nvPr>
        </p:nvGraphicFramePr>
        <p:xfrm>
          <a:off x="0" y="3656949"/>
          <a:ext cx="12192000" cy="3201052"/>
        </p:xfrm>
        <a:graphic>
          <a:graphicData uri="http://schemas.openxmlformats.org/drawingml/2006/table">
            <a:tbl>
              <a:tblPr firstRow="1" bandRow="1">
                <a:tableStyleId>{5C22544A-7EE6-4342-B048-85BDC9FD1C3A}</a:tableStyleId>
              </a:tblPr>
              <a:tblGrid>
                <a:gridCol w="547056">
                  <a:extLst>
                    <a:ext uri="{9D8B030D-6E8A-4147-A177-3AD203B41FA5}">
                      <a16:colId xmlns:a16="http://schemas.microsoft.com/office/drawing/2014/main" val="705920203"/>
                    </a:ext>
                  </a:extLst>
                </a:gridCol>
                <a:gridCol w="896074">
                  <a:extLst>
                    <a:ext uri="{9D8B030D-6E8A-4147-A177-3AD203B41FA5}">
                      <a16:colId xmlns:a16="http://schemas.microsoft.com/office/drawing/2014/main" val="212474320"/>
                    </a:ext>
                  </a:extLst>
                </a:gridCol>
                <a:gridCol w="811311">
                  <a:extLst>
                    <a:ext uri="{9D8B030D-6E8A-4147-A177-3AD203B41FA5}">
                      <a16:colId xmlns:a16="http://schemas.microsoft.com/office/drawing/2014/main" val="1785175985"/>
                    </a:ext>
                  </a:extLst>
                </a:gridCol>
                <a:gridCol w="999683">
                  <a:extLst>
                    <a:ext uri="{9D8B030D-6E8A-4147-A177-3AD203B41FA5}">
                      <a16:colId xmlns:a16="http://schemas.microsoft.com/office/drawing/2014/main" val="2105547724"/>
                    </a:ext>
                  </a:extLst>
                </a:gridCol>
                <a:gridCol w="1332390">
                  <a:extLst>
                    <a:ext uri="{9D8B030D-6E8A-4147-A177-3AD203B41FA5}">
                      <a16:colId xmlns:a16="http://schemas.microsoft.com/office/drawing/2014/main" val="699272681"/>
                    </a:ext>
                  </a:extLst>
                </a:gridCol>
                <a:gridCol w="1427203">
                  <a:extLst>
                    <a:ext uri="{9D8B030D-6E8A-4147-A177-3AD203B41FA5}">
                      <a16:colId xmlns:a16="http://schemas.microsoft.com/office/drawing/2014/main" val="1675686865"/>
                    </a:ext>
                  </a:extLst>
                </a:gridCol>
                <a:gridCol w="1551040">
                  <a:extLst>
                    <a:ext uri="{9D8B030D-6E8A-4147-A177-3AD203B41FA5}">
                      <a16:colId xmlns:a16="http://schemas.microsoft.com/office/drawing/2014/main" val="3751823547"/>
                    </a:ext>
                  </a:extLst>
                </a:gridCol>
                <a:gridCol w="2210797">
                  <a:extLst>
                    <a:ext uri="{9D8B030D-6E8A-4147-A177-3AD203B41FA5}">
                      <a16:colId xmlns:a16="http://schemas.microsoft.com/office/drawing/2014/main" val="3941040535"/>
                    </a:ext>
                  </a:extLst>
                </a:gridCol>
                <a:gridCol w="1208223">
                  <a:extLst>
                    <a:ext uri="{9D8B030D-6E8A-4147-A177-3AD203B41FA5}">
                      <a16:colId xmlns:a16="http://schemas.microsoft.com/office/drawing/2014/main" val="2219502347"/>
                    </a:ext>
                  </a:extLst>
                </a:gridCol>
                <a:gridCol w="1208223">
                  <a:extLst>
                    <a:ext uri="{9D8B030D-6E8A-4147-A177-3AD203B41FA5}">
                      <a16:colId xmlns:a16="http://schemas.microsoft.com/office/drawing/2014/main" val="2255639490"/>
                    </a:ext>
                  </a:extLst>
                </a:gridCol>
              </a:tblGrid>
              <a:tr h="906400">
                <a:tc>
                  <a:txBody>
                    <a:bodyPr/>
                    <a:lstStyle/>
                    <a:p>
                      <a:pPr algn="ct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a:t>
                      </a:r>
                    </a:p>
                  </a:txBody>
                  <a:tcPr anchor="ctr"/>
                </a:tc>
                <a:tc>
                  <a:txBody>
                    <a:bodyPr/>
                    <a:lstStyle/>
                    <a:p>
                      <a:pPr algn="ct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Dept</a:t>
                      </a:r>
                    </a:p>
                  </a:txBody>
                  <a:tcPr anchor="ctr"/>
                </a:tc>
                <a:tc>
                  <a:txBody>
                    <a:bodyPr/>
                    <a:lstStyle/>
                    <a:p>
                      <a:pPr algn="ct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Tactic</a:t>
                      </a:r>
                    </a:p>
                  </a:txBody>
                  <a:tcPr anchor="ctr"/>
                </a:tc>
                <a:tc>
                  <a:txBody>
                    <a:bodyPr/>
                    <a:lstStyle/>
                    <a:p>
                      <a:pPr algn="ct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Strategy</a:t>
                      </a:r>
                    </a:p>
                  </a:txBody>
                  <a:tcPr anchor="ctr"/>
                </a:tc>
                <a:tc>
                  <a:txBody>
                    <a:bodyPr/>
                    <a:lstStyle/>
                    <a:p>
                      <a:pPr algn="ct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Responsibility/Execution</a:t>
                      </a:r>
                    </a:p>
                  </a:txBody>
                  <a:tcPr anchor="ctr"/>
                </a:tc>
                <a:tc>
                  <a:txBody>
                    <a:bodyPr/>
                    <a:lstStyle/>
                    <a:p>
                      <a:pPr algn="ct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Resources</a:t>
                      </a:r>
                    </a:p>
                  </a:txBody>
                  <a:tcPr anchor="ctr"/>
                </a:tc>
                <a:tc>
                  <a:txBody>
                    <a:bodyPr/>
                    <a:lstStyle/>
                    <a:p>
                      <a:pPr algn="ct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Target</a:t>
                      </a:r>
                    </a:p>
                    <a:p>
                      <a:pPr algn="ct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Start/End</a:t>
                      </a:r>
                    </a:p>
                  </a:txBody>
                  <a:tcPr anchor="ctr"/>
                </a:tc>
                <a:tc>
                  <a:txBody>
                    <a:bodyPr/>
                    <a:lstStyle/>
                    <a:p>
                      <a:pPr algn="ct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Resources Required/ Budget Line Item Ref.</a:t>
                      </a:r>
                    </a:p>
                  </a:txBody>
                  <a:tcPr anchor="ctr"/>
                </a:tc>
                <a:tc>
                  <a:txBody>
                    <a:bodyPr/>
                    <a:lstStyle/>
                    <a:p>
                      <a:pPr algn="ct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Evaluation Metric</a:t>
                      </a:r>
                    </a:p>
                  </a:txBody>
                  <a:tcPr anchor="ctr"/>
                </a:tc>
                <a:tc>
                  <a:txBody>
                    <a:bodyPr/>
                    <a:lstStyle/>
                    <a:p>
                      <a:pPr algn="ct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Status (Date)</a:t>
                      </a:r>
                    </a:p>
                  </a:txBody>
                  <a:tcPr anchor="ctr"/>
                </a:tc>
                <a:extLst>
                  <a:ext uri="{0D108BD9-81ED-4DB2-BD59-A6C34878D82A}">
                    <a16:rowId xmlns:a16="http://schemas.microsoft.com/office/drawing/2014/main" val="475862980"/>
                  </a:ext>
                </a:extLst>
              </a:tr>
              <a:tr h="764884">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416306016"/>
                  </a:ext>
                </a:extLst>
              </a:tr>
              <a:tr h="764884">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4292551324"/>
                  </a:ext>
                </a:extLst>
              </a:tr>
              <a:tr h="764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06907744"/>
                  </a:ext>
                </a:extLst>
              </a:tr>
            </a:tbl>
          </a:graphicData>
        </a:graphic>
      </p:graphicFrame>
      <p:sp>
        <p:nvSpPr>
          <p:cNvPr id="7" name="Rectangle 6">
            <a:extLst>
              <a:ext uri="{FF2B5EF4-FFF2-40B4-BE49-F238E27FC236}">
                <a16:creationId xmlns:a16="http://schemas.microsoft.com/office/drawing/2014/main" id="{86012BE3-1BDF-A968-E730-3BEF4FE2A2ED}"/>
              </a:ext>
            </a:extLst>
          </p:cNvPr>
          <p:cNvSpPr/>
          <p:nvPr/>
        </p:nvSpPr>
        <p:spPr>
          <a:xfrm>
            <a:off x="0" y="411425"/>
            <a:ext cx="12229361" cy="1051650"/>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white arrow with black background&#10;&#10;Description automatically generated">
            <a:extLst>
              <a:ext uri="{FF2B5EF4-FFF2-40B4-BE49-F238E27FC236}">
                <a16:creationId xmlns:a16="http://schemas.microsoft.com/office/drawing/2014/main" id="{D0F920EC-DB26-8D7F-DE2E-50B28B640287}"/>
              </a:ext>
            </a:extLst>
          </p:cNvPr>
          <p:cNvPicPr>
            <a:picLocks noChangeAspect="1"/>
          </p:cNvPicPr>
          <p:nvPr/>
        </p:nvPicPr>
        <p:blipFill rotWithShape="1">
          <a:blip r:embed="rId3">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pic>
        <p:nvPicPr>
          <p:cNvPr id="9" name="Picture 8" descr="A black background with yellow dots&#10;&#10;Description automatically generated">
            <a:extLst>
              <a:ext uri="{FF2B5EF4-FFF2-40B4-BE49-F238E27FC236}">
                <a16:creationId xmlns:a16="http://schemas.microsoft.com/office/drawing/2014/main" id="{36505AD8-7633-B0EC-8C59-3EEB59ECF237}"/>
              </a:ext>
            </a:extLst>
          </p:cNvPr>
          <p:cNvPicPr>
            <a:picLocks noChangeAspect="1"/>
          </p:cNvPicPr>
          <p:nvPr/>
        </p:nvPicPr>
        <p:blipFill rotWithShape="1">
          <a:blip r:embed="rId4">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
        <p:nvSpPr>
          <p:cNvPr id="10" name="Title 10">
            <a:extLst>
              <a:ext uri="{FF2B5EF4-FFF2-40B4-BE49-F238E27FC236}">
                <a16:creationId xmlns:a16="http://schemas.microsoft.com/office/drawing/2014/main" id="{7979DB2E-F961-5472-7986-50DBA1C62842}"/>
              </a:ext>
            </a:extLst>
          </p:cNvPr>
          <p:cNvSpPr txBox="1">
            <a:spLocks/>
          </p:cNvSpPr>
          <p:nvPr/>
        </p:nvSpPr>
        <p:spPr>
          <a:xfrm>
            <a:off x="1071880" y="563261"/>
            <a:ext cx="1157732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r>
              <a:rPr lang="en-US" dirty="0">
                <a:solidFill>
                  <a:schemeClr val="tx1"/>
                </a:solidFill>
              </a:rPr>
              <a:t>Template 2: Workplan</a:t>
            </a:r>
          </a:p>
        </p:txBody>
      </p:sp>
    </p:spTree>
    <p:extLst>
      <p:ext uri="{BB962C8B-B14F-4D97-AF65-F5344CB8AC3E}">
        <p14:creationId xmlns:p14="http://schemas.microsoft.com/office/powerpoint/2010/main" val="3678134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596652-3831-EDEB-7E9F-7AD04B7F3674}"/>
              </a:ext>
            </a:extLst>
          </p:cNvPr>
          <p:cNvSpPr>
            <a:spLocks noGrp="1"/>
          </p:cNvSpPr>
          <p:nvPr>
            <p:ph type="sldNum" sz="quarter" idx="12"/>
          </p:nvPr>
        </p:nvSpPr>
        <p:spPr/>
        <p:txBody>
          <a:bodyPr/>
          <a:lstStyle/>
          <a:p>
            <a:fld id="{71D00C28-2252-7A46-BDE1-23546EACCE2C}" type="slidenum">
              <a:rPr lang="en-US" smtClean="0"/>
              <a:pPr/>
              <a:t>18</a:t>
            </a:fld>
            <a:endParaRPr lang="en-US" dirty="0"/>
          </a:p>
        </p:txBody>
      </p:sp>
      <p:graphicFrame>
        <p:nvGraphicFramePr>
          <p:cNvPr id="2" name="Table 1">
            <a:extLst>
              <a:ext uri="{FF2B5EF4-FFF2-40B4-BE49-F238E27FC236}">
                <a16:creationId xmlns:a16="http://schemas.microsoft.com/office/drawing/2014/main" id="{0C614AE8-E85C-D271-8CE5-775BAB88A66B}"/>
              </a:ext>
            </a:extLst>
          </p:cNvPr>
          <p:cNvGraphicFramePr>
            <a:graphicFrameLocks noGrp="1"/>
          </p:cNvGraphicFramePr>
          <p:nvPr>
            <p:extLst>
              <p:ext uri="{D42A27DB-BD31-4B8C-83A1-F6EECF244321}">
                <p14:modId xmlns:p14="http://schemas.microsoft.com/office/powerpoint/2010/main" val="3321931032"/>
              </p:ext>
            </p:extLst>
          </p:nvPr>
        </p:nvGraphicFramePr>
        <p:xfrm>
          <a:off x="309882" y="2022228"/>
          <a:ext cx="11577318" cy="4245222"/>
        </p:xfrm>
        <a:graphic>
          <a:graphicData uri="http://schemas.openxmlformats.org/drawingml/2006/table">
            <a:tbl>
              <a:tblPr firstRow="1" bandRow="1">
                <a:tableStyleId>{5C22544A-7EE6-4342-B048-85BDC9FD1C3A}</a:tableStyleId>
              </a:tblPr>
              <a:tblGrid>
                <a:gridCol w="1385572">
                  <a:extLst>
                    <a:ext uri="{9D8B030D-6E8A-4147-A177-3AD203B41FA5}">
                      <a16:colId xmlns:a16="http://schemas.microsoft.com/office/drawing/2014/main" val="705920203"/>
                    </a:ext>
                  </a:extLst>
                </a:gridCol>
                <a:gridCol w="1257300">
                  <a:extLst>
                    <a:ext uri="{9D8B030D-6E8A-4147-A177-3AD203B41FA5}">
                      <a16:colId xmlns:a16="http://schemas.microsoft.com/office/drawing/2014/main" val="212474320"/>
                    </a:ext>
                  </a:extLst>
                </a:gridCol>
                <a:gridCol w="1104900">
                  <a:extLst>
                    <a:ext uri="{9D8B030D-6E8A-4147-A177-3AD203B41FA5}">
                      <a16:colId xmlns:a16="http://schemas.microsoft.com/office/drawing/2014/main" val="1785175985"/>
                    </a:ext>
                  </a:extLst>
                </a:gridCol>
                <a:gridCol w="1371600">
                  <a:extLst>
                    <a:ext uri="{9D8B030D-6E8A-4147-A177-3AD203B41FA5}">
                      <a16:colId xmlns:a16="http://schemas.microsoft.com/office/drawing/2014/main" val="2105547724"/>
                    </a:ext>
                  </a:extLst>
                </a:gridCol>
                <a:gridCol w="4528393">
                  <a:extLst>
                    <a:ext uri="{9D8B030D-6E8A-4147-A177-3AD203B41FA5}">
                      <a16:colId xmlns:a16="http://schemas.microsoft.com/office/drawing/2014/main" val="699272681"/>
                    </a:ext>
                  </a:extLst>
                </a:gridCol>
                <a:gridCol w="1929553">
                  <a:extLst>
                    <a:ext uri="{9D8B030D-6E8A-4147-A177-3AD203B41FA5}">
                      <a16:colId xmlns:a16="http://schemas.microsoft.com/office/drawing/2014/main" val="1675686865"/>
                    </a:ext>
                  </a:extLst>
                </a:gridCol>
              </a:tblGrid>
              <a:tr h="970230">
                <a:tc>
                  <a:txBody>
                    <a:bodyPr/>
                    <a:lstStyle/>
                    <a:p>
                      <a:pPr algn="ctr"/>
                      <a:r>
                        <a:rPr lang="en-US" sz="2800" dirty="0">
                          <a:solidFill>
                            <a:schemeClr val="tx1"/>
                          </a:solidFill>
                          <a:latin typeface="Lato" panose="020F0502020204030203" pitchFamily="34" charset="0"/>
                          <a:ea typeface="Lato" panose="020F0502020204030203" pitchFamily="34" charset="0"/>
                          <a:cs typeface="Lato" panose="020F0502020204030203" pitchFamily="34" charset="0"/>
                        </a:rPr>
                        <a:t>Tactics</a:t>
                      </a:r>
                    </a:p>
                  </a:txBody>
                  <a:tcPr anchor="ctr"/>
                </a:tc>
                <a:tc>
                  <a:txBody>
                    <a:bodyPr/>
                    <a:lstStyle/>
                    <a:p>
                      <a:pPr algn="ctr"/>
                      <a:r>
                        <a:rPr lang="en-US" sz="2800" dirty="0">
                          <a:solidFill>
                            <a:schemeClr val="tx1"/>
                          </a:solidFill>
                          <a:latin typeface="Lato" panose="020F0502020204030203" pitchFamily="34" charset="0"/>
                          <a:ea typeface="Lato" panose="020F0502020204030203" pitchFamily="34" charset="0"/>
                          <a:cs typeface="Lato" panose="020F0502020204030203" pitchFamily="34" charset="0"/>
                        </a:rPr>
                        <a:t>Steps</a:t>
                      </a:r>
                    </a:p>
                  </a:txBody>
                  <a:tcPr anchor="ctr"/>
                </a:tc>
                <a:tc>
                  <a:txBody>
                    <a:bodyPr/>
                    <a:lstStyle/>
                    <a:p>
                      <a:pPr algn="ctr"/>
                      <a:r>
                        <a:rPr lang="en-US" sz="2800" dirty="0">
                          <a:solidFill>
                            <a:schemeClr val="tx1"/>
                          </a:solidFill>
                          <a:latin typeface="Lato" panose="020F0502020204030203" pitchFamily="34" charset="0"/>
                          <a:ea typeface="Lato" panose="020F0502020204030203" pitchFamily="34" charset="0"/>
                          <a:cs typeface="Lato" panose="020F0502020204030203" pitchFamily="34" charset="0"/>
                        </a:rPr>
                        <a:t>Who</a:t>
                      </a:r>
                    </a:p>
                  </a:txBody>
                  <a:tcPr anchor="ctr"/>
                </a:tc>
                <a:tc>
                  <a:txBody>
                    <a:bodyPr/>
                    <a:lstStyle/>
                    <a:p>
                      <a:pPr algn="ctr"/>
                      <a:r>
                        <a:rPr lang="en-US" sz="2800" dirty="0">
                          <a:solidFill>
                            <a:schemeClr val="tx1"/>
                          </a:solidFill>
                          <a:latin typeface="Lato" panose="020F0502020204030203" pitchFamily="34" charset="0"/>
                          <a:ea typeface="Lato" panose="020F0502020204030203" pitchFamily="34" charset="0"/>
                          <a:cs typeface="Lato" panose="020F0502020204030203" pitchFamily="34" charset="0"/>
                        </a:rPr>
                        <a:t>When</a:t>
                      </a:r>
                    </a:p>
                  </a:txBody>
                  <a:tcPr anchor="ctr"/>
                </a:tc>
                <a:tc>
                  <a:txBody>
                    <a:bodyPr/>
                    <a:lstStyle/>
                    <a:p>
                      <a:pPr algn="ctr"/>
                      <a:r>
                        <a:rPr lang="en-US" sz="2800" dirty="0">
                          <a:solidFill>
                            <a:schemeClr val="tx1"/>
                          </a:solidFill>
                          <a:latin typeface="Lato" panose="020F0502020204030203" pitchFamily="34" charset="0"/>
                          <a:ea typeface="Lato" panose="020F0502020204030203" pitchFamily="34" charset="0"/>
                          <a:cs typeface="Lato" panose="020F0502020204030203" pitchFamily="34" charset="0"/>
                        </a:rPr>
                        <a:t>Results Deliverable/Metric</a:t>
                      </a:r>
                    </a:p>
                  </a:txBody>
                  <a:tcPr anchor="ctr"/>
                </a:tc>
                <a:tc>
                  <a:txBody>
                    <a:bodyPr/>
                    <a:lstStyle/>
                    <a:p>
                      <a:pPr algn="ctr"/>
                      <a:r>
                        <a:rPr lang="en-US" sz="2800" dirty="0">
                          <a:solidFill>
                            <a:schemeClr val="tx1"/>
                          </a:solidFill>
                          <a:latin typeface="Lato" panose="020F0502020204030203" pitchFamily="34" charset="0"/>
                          <a:ea typeface="Lato" panose="020F0502020204030203" pitchFamily="34" charset="0"/>
                          <a:cs typeface="Lato" panose="020F0502020204030203" pitchFamily="34" charset="0"/>
                        </a:rPr>
                        <a:t>Resources</a:t>
                      </a:r>
                    </a:p>
                  </a:txBody>
                  <a:tcPr anchor="ctr"/>
                </a:tc>
                <a:extLst>
                  <a:ext uri="{0D108BD9-81ED-4DB2-BD59-A6C34878D82A}">
                    <a16:rowId xmlns:a16="http://schemas.microsoft.com/office/drawing/2014/main" val="475862980"/>
                  </a:ext>
                </a:extLst>
              </a:tr>
              <a:tr h="818748">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416306016"/>
                  </a:ext>
                </a:extLst>
              </a:tr>
              <a:tr h="818748">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4292551324"/>
                  </a:ext>
                </a:extLst>
              </a:tr>
              <a:tr h="8187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106907744"/>
                  </a:ext>
                </a:extLst>
              </a:tr>
              <a:tr h="818748">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07761675"/>
                  </a:ext>
                </a:extLst>
              </a:tr>
            </a:tbl>
          </a:graphicData>
        </a:graphic>
      </p:graphicFrame>
      <p:sp>
        <p:nvSpPr>
          <p:cNvPr id="7" name="Rectangle 6">
            <a:extLst>
              <a:ext uri="{FF2B5EF4-FFF2-40B4-BE49-F238E27FC236}">
                <a16:creationId xmlns:a16="http://schemas.microsoft.com/office/drawing/2014/main" id="{E6236AD2-C03D-D4D7-66C3-5A6428A53822}"/>
              </a:ext>
            </a:extLst>
          </p:cNvPr>
          <p:cNvSpPr/>
          <p:nvPr/>
        </p:nvSpPr>
        <p:spPr>
          <a:xfrm>
            <a:off x="0" y="411425"/>
            <a:ext cx="12229361" cy="1051650"/>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white arrow with black background&#10;&#10;Description automatically generated">
            <a:extLst>
              <a:ext uri="{FF2B5EF4-FFF2-40B4-BE49-F238E27FC236}">
                <a16:creationId xmlns:a16="http://schemas.microsoft.com/office/drawing/2014/main" id="{964E5FFF-D16B-EAEC-2FD8-940AF2048717}"/>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pic>
        <p:nvPicPr>
          <p:cNvPr id="9" name="Picture 8" descr="A black background with yellow dots&#10;&#10;Description automatically generated">
            <a:extLst>
              <a:ext uri="{FF2B5EF4-FFF2-40B4-BE49-F238E27FC236}">
                <a16:creationId xmlns:a16="http://schemas.microsoft.com/office/drawing/2014/main" id="{A6D250A1-567C-D2FF-BB71-EE6F43FDB385}"/>
              </a:ext>
            </a:extLst>
          </p:cNvPr>
          <p:cNvPicPr>
            <a:picLocks noChangeAspect="1"/>
          </p:cNvPicPr>
          <p:nvPr/>
        </p:nvPicPr>
        <p:blipFill rotWithShape="1">
          <a:blip r:embed="rId3">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
        <p:nvSpPr>
          <p:cNvPr id="10" name="Title 10">
            <a:extLst>
              <a:ext uri="{FF2B5EF4-FFF2-40B4-BE49-F238E27FC236}">
                <a16:creationId xmlns:a16="http://schemas.microsoft.com/office/drawing/2014/main" id="{4EAD69EE-6D22-3CD2-E570-78908C279261}"/>
              </a:ext>
            </a:extLst>
          </p:cNvPr>
          <p:cNvSpPr txBox="1">
            <a:spLocks/>
          </p:cNvSpPr>
          <p:nvPr/>
        </p:nvSpPr>
        <p:spPr>
          <a:xfrm>
            <a:off x="1071880" y="563261"/>
            <a:ext cx="1157732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r>
              <a:rPr lang="en-US" dirty="0">
                <a:solidFill>
                  <a:schemeClr val="tx1"/>
                </a:solidFill>
              </a:rPr>
              <a:t>Template 3: Tactical Plan</a:t>
            </a:r>
          </a:p>
        </p:txBody>
      </p:sp>
    </p:spTree>
    <p:extLst>
      <p:ext uri="{BB962C8B-B14F-4D97-AF65-F5344CB8AC3E}">
        <p14:creationId xmlns:p14="http://schemas.microsoft.com/office/powerpoint/2010/main" val="425345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02A50B-CE7F-BDA1-1001-3692ECDB984C}"/>
              </a:ext>
            </a:extLst>
          </p:cNvPr>
          <p:cNvSpPr>
            <a:spLocks noGrp="1"/>
          </p:cNvSpPr>
          <p:nvPr>
            <p:ph sz="quarter" idx="10"/>
          </p:nvPr>
        </p:nvSpPr>
        <p:spPr>
          <a:xfrm>
            <a:off x="1676400" y="1290742"/>
            <a:ext cx="10210800" cy="4933079"/>
          </a:xfrm>
        </p:spPr>
        <p:txBody>
          <a:bodyPr>
            <a:normAutofit lnSpcReduction="10000"/>
          </a:bodyPr>
          <a:lstStyle/>
          <a:p>
            <a:pPr marL="0" indent="0">
              <a:lnSpc>
                <a:spcPct val="110000"/>
              </a:lnSpc>
              <a:spcBef>
                <a:spcPts val="0"/>
              </a:spcBef>
              <a:buNone/>
            </a:pPr>
            <a:r>
              <a:rPr lang="en-US" sz="2300" dirty="0"/>
              <a:t>Once the implementation plan is set, the people (or committees or task forces) that have responsibility for any of the goals/strategies, should provide a quarterly update to the district board on where they stand on that item, including any information they might have discovered that would require a change of direction.</a:t>
            </a:r>
          </a:p>
          <a:p>
            <a:pPr marL="0" indent="0">
              <a:lnSpc>
                <a:spcPct val="110000"/>
              </a:lnSpc>
              <a:spcBef>
                <a:spcPts val="0"/>
              </a:spcBef>
              <a:buNone/>
            </a:pPr>
            <a:endParaRPr lang="en-US" sz="2300" dirty="0"/>
          </a:p>
          <a:p>
            <a:pPr marL="0" indent="0">
              <a:lnSpc>
                <a:spcPct val="110000"/>
              </a:lnSpc>
              <a:spcBef>
                <a:spcPts val="0"/>
              </a:spcBef>
              <a:buNone/>
            </a:pPr>
            <a:r>
              <a:rPr lang="en-US" sz="2300" dirty="0"/>
              <a:t>It is up to the board to monitor that the various volunteers are “working the plan” to ensure its success.</a:t>
            </a:r>
          </a:p>
          <a:p>
            <a:pPr marL="0" indent="0">
              <a:lnSpc>
                <a:spcPct val="110000"/>
              </a:lnSpc>
              <a:spcBef>
                <a:spcPts val="0"/>
              </a:spcBef>
              <a:buNone/>
            </a:pPr>
            <a:endParaRPr lang="en-US" sz="2300" dirty="0"/>
          </a:p>
          <a:p>
            <a:pPr marL="0" indent="0">
              <a:lnSpc>
                <a:spcPct val="110000"/>
              </a:lnSpc>
              <a:spcBef>
                <a:spcPts val="0"/>
              </a:spcBef>
              <a:buNone/>
            </a:pPr>
            <a:r>
              <a:rPr lang="en-US" sz="2300" dirty="0"/>
              <a:t>Any of these templates can be used to plan out for three years, understanding that some strategies might need to be researched for a year before it is decided how to implement it. Some items will be easy to update and/or implement/change. Others will need more planning time. That is expected.</a:t>
            </a:r>
          </a:p>
          <a:p>
            <a:pPr marL="0" indent="0">
              <a:buNone/>
            </a:pPr>
            <a:endParaRPr lang="en-US" dirty="0"/>
          </a:p>
        </p:txBody>
      </p:sp>
      <p:sp>
        <p:nvSpPr>
          <p:cNvPr id="3" name="Slide Number Placeholder 2">
            <a:extLst>
              <a:ext uri="{FF2B5EF4-FFF2-40B4-BE49-F238E27FC236}">
                <a16:creationId xmlns:a16="http://schemas.microsoft.com/office/drawing/2014/main" id="{FFCBC943-0BBB-053B-D5A5-06957D8BEAC2}"/>
              </a:ext>
            </a:extLst>
          </p:cNvPr>
          <p:cNvSpPr>
            <a:spLocks noGrp="1"/>
          </p:cNvSpPr>
          <p:nvPr>
            <p:ph type="sldNum" sz="quarter" idx="12"/>
          </p:nvPr>
        </p:nvSpPr>
        <p:spPr/>
        <p:txBody>
          <a:bodyPr/>
          <a:lstStyle/>
          <a:p>
            <a:fld id="{71D00C28-2252-7A46-BDE1-23546EACCE2C}" type="slidenum">
              <a:rPr lang="en-US" smtClean="0"/>
              <a:pPr/>
              <a:t>19</a:t>
            </a:fld>
            <a:endParaRPr lang="en-US" dirty="0"/>
          </a:p>
        </p:txBody>
      </p:sp>
      <p:sp>
        <p:nvSpPr>
          <p:cNvPr id="4" name="Title 3">
            <a:extLst>
              <a:ext uri="{FF2B5EF4-FFF2-40B4-BE49-F238E27FC236}">
                <a16:creationId xmlns:a16="http://schemas.microsoft.com/office/drawing/2014/main" id="{63E77D79-701D-5815-6CEC-C0687C52273B}"/>
              </a:ext>
            </a:extLst>
          </p:cNvPr>
          <p:cNvSpPr>
            <a:spLocks noGrp="1"/>
          </p:cNvSpPr>
          <p:nvPr>
            <p:ph type="title"/>
          </p:nvPr>
        </p:nvSpPr>
        <p:spPr/>
        <p:txBody>
          <a:bodyPr/>
          <a:lstStyle/>
          <a:p>
            <a:r>
              <a:rPr lang="en-US" dirty="0"/>
              <a:t>Implementation, continued</a:t>
            </a:r>
          </a:p>
        </p:txBody>
      </p:sp>
      <p:sp>
        <p:nvSpPr>
          <p:cNvPr id="6" name="Oval 5">
            <a:extLst>
              <a:ext uri="{FF2B5EF4-FFF2-40B4-BE49-F238E27FC236}">
                <a16:creationId xmlns:a16="http://schemas.microsoft.com/office/drawing/2014/main" id="{CA659ABF-51D4-DED8-14A0-EED24BEFB4DB}"/>
              </a:ext>
            </a:extLst>
          </p:cNvPr>
          <p:cNvSpPr/>
          <p:nvPr/>
        </p:nvSpPr>
        <p:spPr>
          <a:xfrm>
            <a:off x="307340" y="2886563"/>
            <a:ext cx="952500" cy="964172"/>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7" name="Oval 6">
            <a:extLst>
              <a:ext uri="{FF2B5EF4-FFF2-40B4-BE49-F238E27FC236}">
                <a16:creationId xmlns:a16="http://schemas.microsoft.com/office/drawing/2014/main" id="{80BFB59A-C635-16D1-A0A3-CCDA609A731B}"/>
              </a:ext>
            </a:extLst>
          </p:cNvPr>
          <p:cNvSpPr/>
          <p:nvPr/>
        </p:nvSpPr>
        <p:spPr>
          <a:xfrm>
            <a:off x="307340" y="1315803"/>
            <a:ext cx="952500" cy="964172"/>
          </a:xfrm>
          <a:prstGeom prst="ellipse">
            <a:avLst/>
          </a:prstGeom>
          <a:solidFill>
            <a:srgbClr val="099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8" name="Oval 7">
            <a:extLst>
              <a:ext uri="{FF2B5EF4-FFF2-40B4-BE49-F238E27FC236}">
                <a16:creationId xmlns:a16="http://schemas.microsoft.com/office/drawing/2014/main" id="{41778EFA-0AC8-B286-EEE4-A07BB080A5B8}"/>
              </a:ext>
            </a:extLst>
          </p:cNvPr>
          <p:cNvSpPr/>
          <p:nvPr/>
        </p:nvSpPr>
        <p:spPr>
          <a:xfrm>
            <a:off x="307340" y="4457322"/>
            <a:ext cx="952500" cy="964172"/>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pic>
        <p:nvPicPr>
          <p:cNvPr id="10" name="Graphic 9" descr="Checkmark with solid fill">
            <a:extLst>
              <a:ext uri="{FF2B5EF4-FFF2-40B4-BE49-F238E27FC236}">
                <a16:creationId xmlns:a16="http://schemas.microsoft.com/office/drawing/2014/main" id="{A5CC6E18-884E-C40A-4CB8-74790FD9EA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4638" y="4650456"/>
            <a:ext cx="577904" cy="577904"/>
          </a:xfrm>
          <a:prstGeom prst="rect">
            <a:avLst/>
          </a:prstGeom>
        </p:spPr>
      </p:pic>
      <p:pic>
        <p:nvPicPr>
          <p:cNvPr id="11" name="Graphic 10" descr="Checkmark with solid fill">
            <a:extLst>
              <a:ext uri="{FF2B5EF4-FFF2-40B4-BE49-F238E27FC236}">
                <a16:creationId xmlns:a16="http://schemas.microsoft.com/office/drawing/2014/main" id="{349358FA-BF51-8173-CF28-F18A962F9A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4638" y="3079697"/>
            <a:ext cx="577904" cy="577904"/>
          </a:xfrm>
          <a:prstGeom prst="rect">
            <a:avLst/>
          </a:prstGeom>
        </p:spPr>
      </p:pic>
      <p:pic>
        <p:nvPicPr>
          <p:cNvPr id="12" name="Graphic 11" descr="Checkmark with solid fill">
            <a:extLst>
              <a:ext uri="{FF2B5EF4-FFF2-40B4-BE49-F238E27FC236}">
                <a16:creationId xmlns:a16="http://schemas.microsoft.com/office/drawing/2014/main" id="{479D690A-5E62-118D-37E5-7DB86F2CFD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4638" y="1508937"/>
            <a:ext cx="577904" cy="577904"/>
          </a:xfrm>
          <a:prstGeom prst="rect">
            <a:avLst/>
          </a:prstGeom>
        </p:spPr>
      </p:pic>
    </p:spTree>
    <p:extLst>
      <p:ext uri="{BB962C8B-B14F-4D97-AF65-F5344CB8AC3E}">
        <p14:creationId xmlns:p14="http://schemas.microsoft.com/office/powerpoint/2010/main" val="123726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7CD2-6A6B-0518-079F-E8F5869E699E}"/>
              </a:ext>
            </a:extLst>
          </p:cNvPr>
          <p:cNvSpPr>
            <a:spLocks noGrp="1"/>
          </p:cNvSpPr>
          <p:nvPr>
            <p:ph type="title"/>
          </p:nvPr>
        </p:nvSpPr>
        <p:spPr/>
        <p:txBody>
          <a:bodyPr>
            <a:normAutofit/>
          </a:bodyPr>
          <a:lstStyle/>
          <a:p>
            <a:r>
              <a:rPr lang="en-US" dirty="0"/>
              <a:t>introduction</a:t>
            </a:r>
          </a:p>
        </p:txBody>
      </p:sp>
      <p:sp>
        <p:nvSpPr>
          <p:cNvPr id="4" name="Slide Number Placeholder 3">
            <a:extLst>
              <a:ext uri="{FF2B5EF4-FFF2-40B4-BE49-F238E27FC236}">
                <a16:creationId xmlns:a16="http://schemas.microsoft.com/office/drawing/2014/main" id="{1637EC40-BF47-A45D-A5B1-24D7FA0ED64C}"/>
              </a:ext>
            </a:extLst>
          </p:cNvPr>
          <p:cNvSpPr>
            <a:spLocks noGrp="1"/>
          </p:cNvSpPr>
          <p:nvPr>
            <p:ph type="sldNum" sz="quarter" idx="12"/>
          </p:nvPr>
        </p:nvSpPr>
        <p:spPr/>
        <p:txBody>
          <a:bodyPr/>
          <a:lstStyle/>
          <a:p>
            <a:fld id="{71D00C28-2252-7A46-BDE1-23546EACCE2C}" type="slidenum">
              <a:rPr lang="en-US" smtClean="0"/>
              <a:pPr/>
              <a:t>2</a:t>
            </a:fld>
            <a:endParaRPr lang="en-US" dirty="0"/>
          </a:p>
        </p:txBody>
      </p:sp>
      <p:sp>
        <p:nvSpPr>
          <p:cNvPr id="3" name="Content Placeholder 2">
            <a:extLst>
              <a:ext uri="{FF2B5EF4-FFF2-40B4-BE49-F238E27FC236}">
                <a16:creationId xmlns:a16="http://schemas.microsoft.com/office/drawing/2014/main" id="{D7D9EA10-F9F6-0FE4-9652-5416C90B37B0}"/>
              </a:ext>
            </a:extLst>
          </p:cNvPr>
          <p:cNvSpPr>
            <a:spLocks noGrp="1"/>
          </p:cNvSpPr>
          <p:nvPr>
            <p:ph idx="14"/>
          </p:nvPr>
        </p:nvSpPr>
        <p:spPr>
          <a:xfrm>
            <a:off x="370228" y="1844032"/>
            <a:ext cx="3581401" cy="4826327"/>
          </a:xfrm>
        </p:spPr>
        <p:txBody>
          <a:bodyPr lIns="182880" rIns="182880">
            <a:normAutofit/>
          </a:bodyPr>
          <a:lstStyle/>
          <a:p>
            <a:pPr marL="0" indent="0" algn="l">
              <a:lnSpc>
                <a:spcPct val="100000"/>
              </a:lnSpc>
              <a:buNone/>
            </a:pPr>
            <a:r>
              <a:rPr lang="en-US" b="0" dirty="0">
                <a:solidFill>
                  <a:schemeClr val="tx1"/>
                </a:solidFill>
                <a:latin typeface="Lato" panose="020F0502020204030203" pitchFamily="34" charset="0"/>
                <a:ea typeface="Lato" panose="020F0502020204030203" pitchFamily="34" charset="0"/>
                <a:cs typeface="Lato" panose="020F0502020204030203" pitchFamily="34" charset="0"/>
              </a:rPr>
              <a:t>This PowerPoint is designed to help Zonta districts go through a process, similar to that of Zonta International, to create their own strategic plans within the framework of </a:t>
            </a:r>
            <a:r>
              <a:rPr lang="en-US" b="0" dirty="0">
                <a:solidFill>
                  <a:schemeClr val="tx1"/>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Zonta International’s strategic plan</a:t>
            </a:r>
            <a:r>
              <a:rPr lang="en-US" b="0" dirty="0">
                <a:solidFill>
                  <a:schemeClr val="tx1"/>
                </a:solidFill>
                <a:latin typeface="Lato" panose="020F0502020204030203" pitchFamily="34" charset="0"/>
                <a:ea typeface="Lato" panose="020F0502020204030203" pitchFamily="34" charset="0"/>
                <a:cs typeface="Lato" panose="020F0502020204030203" pitchFamily="34" charset="0"/>
              </a:rPr>
              <a:t>. </a:t>
            </a:r>
          </a:p>
        </p:txBody>
      </p:sp>
      <p:sp>
        <p:nvSpPr>
          <p:cNvPr id="6" name="Content Placeholder 5">
            <a:extLst>
              <a:ext uri="{FF2B5EF4-FFF2-40B4-BE49-F238E27FC236}">
                <a16:creationId xmlns:a16="http://schemas.microsoft.com/office/drawing/2014/main" id="{C35FBA48-07D5-6F56-4295-02A955C62ED0}"/>
              </a:ext>
            </a:extLst>
          </p:cNvPr>
          <p:cNvSpPr>
            <a:spLocks noGrp="1"/>
          </p:cNvSpPr>
          <p:nvPr>
            <p:ph idx="15"/>
          </p:nvPr>
        </p:nvSpPr>
        <p:spPr>
          <a:xfrm>
            <a:off x="4400548" y="1847850"/>
            <a:ext cx="3581401" cy="4826327"/>
          </a:xfrm>
        </p:spPr>
        <p:txBody>
          <a:bodyPr lIns="182880" rIns="91440">
            <a:noAutofit/>
          </a:bodyPr>
          <a:lstStyle/>
          <a:p>
            <a:pPr marL="0" indent="0" algn="l">
              <a:lnSpc>
                <a:spcPct val="110000"/>
              </a:lnSpc>
              <a:buNone/>
            </a:pPr>
            <a:r>
              <a:rPr lang="en-US" b="0" dirty="0">
                <a:solidFill>
                  <a:schemeClr val="tx1"/>
                </a:solidFill>
                <a:latin typeface="Lato" panose="020F0502020204030203" pitchFamily="34" charset="0"/>
                <a:ea typeface="Lato" panose="020F0502020204030203" pitchFamily="34" charset="0"/>
                <a:cs typeface="Lato" panose="020F0502020204030203" pitchFamily="34" charset="0"/>
              </a:rPr>
              <a:t>Through consensus as a district, you will understand: </a:t>
            </a:r>
          </a:p>
          <a:p>
            <a:pPr marL="171450" indent="-171450" algn="l">
              <a:buFont typeface="Arial" panose="020B0604020202020204" pitchFamily="34" charset="0"/>
              <a:buChar char="•"/>
            </a:pPr>
            <a:r>
              <a:rPr lang="en-US" b="0" dirty="0">
                <a:solidFill>
                  <a:schemeClr val="tx1"/>
                </a:solidFill>
                <a:latin typeface="Lato" panose="020F0502020204030203" pitchFamily="34" charset="0"/>
                <a:ea typeface="Lato" panose="020F0502020204030203" pitchFamily="34" charset="0"/>
                <a:cs typeface="Lato" panose="020F0502020204030203" pitchFamily="34" charset="0"/>
              </a:rPr>
              <a:t>What local issues facing women and girls you are trying to solve. </a:t>
            </a:r>
          </a:p>
          <a:p>
            <a:pPr marL="171450" indent="-171450" algn="l">
              <a:buFont typeface="Arial" panose="020B0604020202020204" pitchFamily="34" charset="0"/>
              <a:buChar char="•"/>
            </a:pPr>
            <a:r>
              <a:rPr lang="en-US" b="0" dirty="0">
                <a:solidFill>
                  <a:schemeClr val="tx1"/>
                </a:solidFill>
                <a:latin typeface="Lato" panose="020F0502020204030203" pitchFamily="34" charset="0"/>
                <a:ea typeface="Lato" panose="020F0502020204030203" pitchFamily="34" charset="0"/>
                <a:cs typeface="Lato" panose="020F0502020204030203" pitchFamily="34" charset="0"/>
              </a:rPr>
              <a:t>What your district’s goals are and how they tie to Zonta International’s goals. </a:t>
            </a:r>
          </a:p>
          <a:p>
            <a:pPr marL="171450" indent="-171450" algn="l">
              <a:buFont typeface="Arial" panose="020B0604020202020204" pitchFamily="34" charset="0"/>
              <a:buChar char="•"/>
            </a:pPr>
            <a:r>
              <a:rPr lang="en-US" b="0" dirty="0">
                <a:solidFill>
                  <a:schemeClr val="tx1"/>
                </a:solidFill>
                <a:latin typeface="Lato" panose="020F0502020204030203" pitchFamily="34" charset="0"/>
                <a:ea typeface="Lato" panose="020F0502020204030203" pitchFamily="34" charset="0"/>
                <a:cs typeface="Lato" panose="020F0502020204030203" pitchFamily="34" charset="0"/>
              </a:rPr>
              <a:t>What strategies you want to work on over the next several years to accomplish those goals.</a:t>
            </a:r>
          </a:p>
        </p:txBody>
      </p:sp>
      <p:sp>
        <p:nvSpPr>
          <p:cNvPr id="7" name="Content Placeholder 6">
            <a:extLst>
              <a:ext uri="{FF2B5EF4-FFF2-40B4-BE49-F238E27FC236}">
                <a16:creationId xmlns:a16="http://schemas.microsoft.com/office/drawing/2014/main" id="{170AB6F1-D290-3D95-241F-52FBDFE03197}"/>
              </a:ext>
            </a:extLst>
          </p:cNvPr>
          <p:cNvSpPr>
            <a:spLocks noGrp="1"/>
          </p:cNvSpPr>
          <p:nvPr>
            <p:ph idx="16"/>
          </p:nvPr>
        </p:nvSpPr>
        <p:spPr>
          <a:xfrm>
            <a:off x="8419582" y="1847850"/>
            <a:ext cx="3402189" cy="4826327"/>
          </a:xfrm>
        </p:spPr>
        <p:txBody>
          <a:bodyPr lIns="274320">
            <a:normAutofit/>
          </a:bodyPr>
          <a:lstStyle/>
          <a:p>
            <a:pPr algn="l">
              <a:lnSpc>
                <a:spcPct val="100000"/>
              </a:lnSpc>
              <a:tabLst>
                <a:tab pos="2971800" algn="l"/>
              </a:tabLst>
            </a:pPr>
            <a:r>
              <a:rPr lang="en-US" b="0" dirty="0">
                <a:solidFill>
                  <a:schemeClr val="tx1"/>
                </a:solidFill>
                <a:latin typeface="Lato" panose="020F0502020204030203" pitchFamily="34" charset="0"/>
                <a:ea typeface="Lato" panose="020F0502020204030203" pitchFamily="34" charset="0"/>
                <a:cs typeface="Lato" panose="020F0502020204030203" pitchFamily="34" charset="0"/>
              </a:rPr>
              <a:t>Do not try to accomplish everything in this PowerPoint in one meeting. </a:t>
            </a:r>
          </a:p>
          <a:p>
            <a:pPr algn="l">
              <a:lnSpc>
                <a:spcPct val="100000"/>
              </a:lnSpc>
              <a:tabLst>
                <a:tab pos="2971800" algn="l"/>
              </a:tabLst>
            </a:pPr>
            <a:endParaRPr lang="en-US" b="0" dirty="0">
              <a:solidFill>
                <a:schemeClr val="tx1"/>
              </a:solidFill>
              <a:latin typeface="Lato" panose="020F0502020204030203" pitchFamily="34" charset="0"/>
              <a:ea typeface="Lato" panose="020F0502020204030203" pitchFamily="34" charset="0"/>
              <a:cs typeface="Lato" panose="020F0502020204030203" pitchFamily="34" charset="0"/>
            </a:endParaRPr>
          </a:p>
          <a:p>
            <a:pPr algn="l">
              <a:lnSpc>
                <a:spcPct val="100000"/>
              </a:lnSpc>
              <a:tabLst>
                <a:tab pos="2971800" algn="l"/>
              </a:tabLst>
            </a:pPr>
            <a:r>
              <a:rPr lang="en-US" b="0" dirty="0">
                <a:solidFill>
                  <a:schemeClr val="tx1"/>
                </a:solidFill>
                <a:latin typeface="Lato" panose="020F0502020204030203" pitchFamily="34" charset="0"/>
                <a:ea typeface="Lato" panose="020F0502020204030203" pitchFamily="34" charset="0"/>
                <a:cs typeface="Lato" panose="020F0502020204030203" pitchFamily="34" charset="0"/>
              </a:rPr>
              <a:t>Plan to run through this process over several meetings to allow people the energy to be thoughtful.</a:t>
            </a:r>
          </a:p>
        </p:txBody>
      </p:sp>
      <p:sp>
        <p:nvSpPr>
          <p:cNvPr id="8" name="Title 1">
            <a:extLst>
              <a:ext uri="{FF2B5EF4-FFF2-40B4-BE49-F238E27FC236}">
                <a16:creationId xmlns:a16="http://schemas.microsoft.com/office/drawing/2014/main" id="{7DBE5F3F-A4DE-96C1-9BF6-B56576D3DD04}"/>
              </a:ext>
            </a:extLst>
          </p:cNvPr>
          <p:cNvSpPr txBox="1">
            <a:spLocks/>
          </p:cNvSpPr>
          <p:nvPr/>
        </p:nvSpPr>
        <p:spPr>
          <a:xfrm>
            <a:off x="370229" y="1844032"/>
            <a:ext cx="3592686"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pPr algn="ctr"/>
            <a:r>
              <a:rPr lang="en-US" sz="2800" dirty="0">
                <a:solidFill>
                  <a:schemeClr val="accent2"/>
                </a:solidFill>
              </a:rPr>
              <a:t>Purpose</a:t>
            </a:r>
            <a:endParaRPr lang="en-US" sz="4000" dirty="0">
              <a:solidFill>
                <a:schemeClr val="accent2"/>
              </a:solidFill>
            </a:endParaRPr>
          </a:p>
        </p:txBody>
      </p:sp>
      <p:sp>
        <p:nvSpPr>
          <p:cNvPr id="9" name="Title 1">
            <a:extLst>
              <a:ext uri="{FF2B5EF4-FFF2-40B4-BE49-F238E27FC236}">
                <a16:creationId xmlns:a16="http://schemas.microsoft.com/office/drawing/2014/main" id="{3C14152F-E36D-76FA-21FE-CE11EA5084D3}"/>
              </a:ext>
            </a:extLst>
          </p:cNvPr>
          <p:cNvSpPr txBox="1">
            <a:spLocks/>
          </p:cNvSpPr>
          <p:nvPr/>
        </p:nvSpPr>
        <p:spPr>
          <a:xfrm>
            <a:off x="4394906" y="1844031"/>
            <a:ext cx="3581401"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pPr algn="ctr"/>
            <a:r>
              <a:rPr lang="en-US" sz="2800" dirty="0">
                <a:solidFill>
                  <a:schemeClr val="accent3"/>
                </a:solidFill>
              </a:rPr>
              <a:t>GOALS</a:t>
            </a:r>
            <a:endParaRPr lang="en-US" sz="4000" dirty="0">
              <a:solidFill>
                <a:schemeClr val="accent3"/>
              </a:solidFill>
            </a:endParaRPr>
          </a:p>
        </p:txBody>
      </p:sp>
      <p:sp>
        <p:nvSpPr>
          <p:cNvPr id="10" name="Title 1">
            <a:extLst>
              <a:ext uri="{FF2B5EF4-FFF2-40B4-BE49-F238E27FC236}">
                <a16:creationId xmlns:a16="http://schemas.microsoft.com/office/drawing/2014/main" id="{26330033-F7EE-F63B-565F-C34522215459}"/>
              </a:ext>
            </a:extLst>
          </p:cNvPr>
          <p:cNvSpPr txBox="1">
            <a:spLocks/>
          </p:cNvSpPr>
          <p:nvPr/>
        </p:nvSpPr>
        <p:spPr>
          <a:xfrm>
            <a:off x="8430868" y="1839669"/>
            <a:ext cx="3413473"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pPr algn="ctr"/>
            <a:r>
              <a:rPr lang="en-US" sz="2800" dirty="0">
                <a:solidFill>
                  <a:schemeClr val="accent4"/>
                </a:solidFill>
              </a:rPr>
              <a:t>FRAMEWORK</a:t>
            </a:r>
            <a:endParaRPr lang="en-US" sz="4000" dirty="0">
              <a:solidFill>
                <a:schemeClr val="accent4"/>
              </a:solidFill>
            </a:endParaRPr>
          </a:p>
        </p:txBody>
      </p:sp>
    </p:spTree>
    <p:extLst>
      <p:ext uri="{BB962C8B-B14F-4D97-AF65-F5344CB8AC3E}">
        <p14:creationId xmlns:p14="http://schemas.microsoft.com/office/powerpoint/2010/main" val="3562068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095A7"/>
            </a:gs>
            <a:gs pos="96000">
              <a:srgbClr val="00BCD3"/>
            </a:gs>
          </a:gsLst>
          <a:lin ang="16200000" scaled="1"/>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4AD85F-A9ED-B54D-1502-9AF3BAAD5270}"/>
              </a:ext>
            </a:extLst>
          </p:cNvPr>
          <p:cNvSpPr/>
          <p:nvPr/>
        </p:nvSpPr>
        <p:spPr>
          <a:xfrm>
            <a:off x="4743450" y="0"/>
            <a:ext cx="744855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 name="Picture 1">
            <a:extLst>
              <a:ext uri="{FF2B5EF4-FFF2-40B4-BE49-F238E27FC236}">
                <a16:creationId xmlns:a16="http://schemas.microsoft.com/office/drawing/2014/main" id="{74B99368-68C9-3FB4-232E-D9108C48291C}"/>
              </a:ext>
            </a:extLst>
          </p:cNvPr>
          <p:cNvPicPr>
            <a:picLocks noChangeAspect="1"/>
          </p:cNvPicPr>
          <p:nvPr/>
        </p:nvPicPr>
        <p:blipFill>
          <a:blip r:embed="rId2">
            <a:alphaModFix amt="14000"/>
            <a:extLst>
              <a:ext uri="{28A0092B-C50C-407E-A947-70E740481C1C}">
                <a14:useLocalDpi xmlns:a14="http://schemas.microsoft.com/office/drawing/2010/main" val="0"/>
              </a:ext>
            </a:extLst>
          </a:blip>
          <a:srcRect l="9271" r="9271"/>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4" name="TextBox 3">
            <a:extLst>
              <a:ext uri="{FF2B5EF4-FFF2-40B4-BE49-F238E27FC236}">
                <a16:creationId xmlns:a16="http://schemas.microsoft.com/office/drawing/2014/main" id="{FB6362E0-5BB2-8013-5C4E-9A68B7D918FD}"/>
              </a:ext>
            </a:extLst>
          </p:cNvPr>
          <p:cNvSpPr txBox="1"/>
          <p:nvPr/>
        </p:nvSpPr>
        <p:spPr>
          <a:xfrm>
            <a:off x="216897" y="2678894"/>
            <a:ext cx="40005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C2C2C"/>
                </a:solidFill>
                <a:effectLst/>
                <a:uLnTx/>
                <a:uFillTx/>
                <a:latin typeface="Lato Semibold" panose="020F0502020204030203" pitchFamily="34" charset="0"/>
                <a:ea typeface="Lato Semibold" panose="020F0502020204030203" pitchFamily="34" charset="0"/>
                <a:cs typeface="Lato Semibold" panose="020F0502020204030203" pitchFamily="34" charset="0"/>
              </a:rPr>
              <a:t>QUESTIONS?</a:t>
            </a:r>
          </a:p>
        </p:txBody>
      </p:sp>
      <p:pic>
        <p:nvPicPr>
          <p:cNvPr id="7" name="Picture 6" descr="A black background with white text&#10;&#10;Description automatically generated">
            <a:extLst>
              <a:ext uri="{FF2B5EF4-FFF2-40B4-BE49-F238E27FC236}">
                <a16:creationId xmlns:a16="http://schemas.microsoft.com/office/drawing/2014/main" id="{2BD102B7-5EEF-7B5A-DE79-2FB1FB318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80" y="5650020"/>
            <a:ext cx="3234814" cy="1054831"/>
          </a:xfrm>
          <a:prstGeom prst="rect">
            <a:avLst/>
          </a:prstGeom>
        </p:spPr>
      </p:pic>
      <p:pic>
        <p:nvPicPr>
          <p:cNvPr id="13" name="Picture 12" descr="A black background with yellow dots&#10;&#10;Description automatically generated">
            <a:extLst>
              <a:ext uri="{FF2B5EF4-FFF2-40B4-BE49-F238E27FC236}">
                <a16:creationId xmlns:a16="http://schemas.microsoft.com/office/drawing/2014/main" id="{A59BE7D1-C0D8-092F-0D27-1065393E9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43" y="-1294651"/>
            <a:ext cx="2648890" cy="2895600"/>
          </a:xfrm>
          <a:prstGeom prst="rect">
            <a:avLst/>
          </a:prstGeom>
        </p:spPr>
      </p:pic>
      <p:sp>
        <p:nvSpPr>
          <p:cNvPr id="18" name="TextBox 17">
            <a:extLst>
              <a:ext uri="{FF2B5EF4-FFF2-40B4-BE49-F238E27FC236}">
                <a16:creationId xmlns:a16="http://schemas.microsoft.com/office/drawing/2014/main" id="{79402AFE-7027-9DC3-FAE2-1A730C81DDAA}"/>
              </a:ext>
            </a:extLst>
          </p:cNvPr>
          <p:cNvSpPr txBox="1"/>
          <p:nvPr/>
        </p:nvSpPr>
        <p:spPr>
          <a:xfrm>
            <a:off x="5460047" y="1600949"/>
            <a:ext cx="5669507" cy="4493538"/>
          </a:xfrm>
          <a:prstGeom prst="rect">
            <a:avLst/>
          </a:prstGeom>
          <a:noFill/>
        </p:spPr>
        <p:txBody>
          <a:bodyPr wrap="square">
            <a:spAutoFit/>
          </a:bodyPr>
          <a:lstStyle/>
          <a:p>
            <a:pPr marL="0" indent="0">
              <a:lnSpc>
                <a:spcPct val="100000"/>
              </a:lnSpc>
              <a:buNone/>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As your district moves through the process, some Zonta International resources you can use:</a:t>
            </a:r>
          </a:p>
          <a:p>
            <a:pPr marL="0" indent="0">
              <a:buNone/>
            </a:pPr>
            <a:endParaRPr lang="en-US" sz="2800" dirty="0">
              <a:latin typeface="Lato" panose="020F0502020204030203" pitchFamily="34" charset="0"/>
              <a:ea typeface="Lato" panose="020F0502020204030203" pitchFamily="34" charset="0"/>
              <a:cs typeface="Lato" panose="020F0502020204030203" pitchFamily="34" charset="0"/>
            </a:endParaRPr>
          </a:p>
          <a:p>
            <a:pPr marL="0" indent="0">
              <a:lnSpc>
                <a:spcPct val="100000"/>
              </a:lnSpc>
              <a:buNone/>
            </a:pPr>
            <a:r>
              <a:rPr lang="en-US" sz="2800" b="1" dirty="0">
                <a:latin typeface="Lato" panose="020F0502020204030203" pitchFamily="34" charset="0"/>
                <a:ea typeface="Lato" panose="020F0502020204030203" pitchFamily="34" charset="0"/>
                <a:cs typeface="Lato" panose="020F0502020204030203" pitchFamily="34" charset="0"/>
                <a:hlinkClick r:id="rId5"/>
              </a:rPr>
              <a:t>Zonta International Strategic Plan</a:t>
            </a:r>
            <a:endParaRPr lang="en-US" sz="2800" b="1" dirty="0">
              <a:latin typeface="Lato" panose="020F0502020204030203" pitchFamily="34" charset="0"/>
              <a:ea typeface="Lato" panose="020F0502020204030203" pitchFamily="34" charset="0"/>
              <a:cs typeface="Lato" panose="020F0502020204030203" pitchFamily="34" charset="0"/>
            </a:endParaRPr>
          </a:p>
          <a:p>
            <a:pPr marL="0" indent="0">
              <a:lnSpc>
                <a:spcPct val="100000"/>
              </a:lnSpc>
              <a:buNone/>
            </a:pPr>
            <a:r>
              <a:rPr lang="en-US" sz="2800" b="1" dirty="0">
                <a:latin typeface="Lato" panose="020F0502020204030203" pitchFamily="34" charset="0"/>
                <a:ea typeface="Lato" panose="020F0502020204030203" pitchFamily="34" charset="0"/>
                <a:cs typeface="Lato" panose="020F0502020204030203" pitchFamily="34" charset="0"/>
                <a:hlinkClick r:id="rId6"/>
              </a:rPr>
              <a:t>Resolution 2 Final Report</a:t>
            </a:r>
            <a:endParaRPr lang="en-US" sz="2800" b="1" dirty="0">
              <a:latin typeface="Lato" panose="020F0502020204030203" pitchFamily="34" charset="0"/>
              <a:ea typeface="Lato" panose="020F0502020204030203" pitchFamily="34" charset="0"/>
              <a:cs typeface="Lato" panose="020F0502020204030203" pitchFamily="34" charset="0"/>
            </a:endParaRPr>
          </a:p>
          <a:p>
            <a:pPr marL="0" indent="0">
              <a:lnSpc>
                <a:spcPct val="100000"/>
              </a:lnSpc>
              <a:buNone/>
            </a:pPr>
            <a:r>
              <a:rPr lang="en-US" sz="2800" b="1" dirty="0">
                <a:latin typeface="Lato" panose="020F0502020204030203" pitchFamily="34" charset="0"/>
                <a:ea typeface="Lato" panose="020F0502020204030203" pitchFamily="34" charset="0"/>
                <a:cs typeface="Lato" panose="020F0502020204030203" pitchFamily="34" charset="0"/>
                <a:hlinkClick r:id="rId7"/>
              </a:rPr>
              <a:t>2020-2022 Executive Summary</a:t>
            </a:r>
            <a:endParaRPr lang="en-US" sz="2800" b="1" dirty="0">
              <a:latin typeface="Lato" panose="020F0502020204030203" pitchFamily="34" charset="0"/>
              <a:ea typeface="Lato" panose="020F0502020204030203" pitchFamily="34" charset="0"/>
              <a:cs typeface="Lato" panose="020F0502020204030203" pitchFamily="34" charset="0"/>
            </a:endParaRPr>
          </a:p>
          <a:p>
            <a:pPr marL="0" indent="0">
              <a:lnSpc>
                <a:spcPct val="100000"/>
              </a:lnSpc>
              <a:buNone/>
            </a:pPr>
            <a:r>
              <a:rPr lang="en-US" sz="2800" b="1" dirty="0">
                <a:latin typeface="Lato" panose="020F0502020204030203" pitchFamily="34" charset="0"/>
                <a:ea typeface="Lato" panose="020F0502020204030203" pitchFamily="34" charset="0"/>
                <a:cs typeface="Lato" panose="020F0502020204030203" pitchFamily="34" charset="0"/>
                <a:hlinkClick r:id="rId8"/>
              </a:rPr>
              <a:t>2020-2022 Full Report</a:t>
            </a:r>
            <a:endParaRPr lang="en-US" sz="2800" b="1" dirty="0">
              <a:latin typeface="Lato" panose="020F0502020204030203" pitchFamily="34" charset="0"/>
              <a:ea typeface="Lato" panose="020F0502020204030203" pitchFamily="34" charset="0"/>
              <a:cs typeface="Lato" panose="020F050202020403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30" normalizeH="0" baseline="0" noProof="0" dirty="0">
              <a:ln>
                <a:noFill/>
              </a:ln>
              <a:solidFill>
                <a:srgbClr val="099BDD">
                  <a:lumMod val="50000"/>
                </a:srgbClr>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0196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EDD488-BC51-A3B5-DFC8-70B02E6E9EEC}"/>
              </a:ext>
            </a:extLst>
          </p:cNvPr>
          <p:cNvSpPr>
            <a:spLocks noGrp="1"/>
          </p:cNvSpPr>
          <p:nvPr>
            <p:ph sz="quarter" idx="10"/>
          </p:nvPr>
        </p:nvSpPr>
        <p:spPr>
          <a:xfrm>
            <a:off x="1349986" y="1383326"/>
            <a:ext cx="9939337" cy="1515205"/>
          </a:xfrm>
        </p:spPr>
        <p:txBody>
          <a:bodyPr numCol="2">
            <a:normAutofit/>
          </a:bodyPr>
          <a:lstStyle/>
          <a:p>
            <a:pPr marL="457200" indent="-457200">
              <a:lnSpc>
                <a:spcPct val="150000"/>
              </a:lnSpc>
              <a:buClr>
                <a:srgbClr val="005F71"/>
              </a:buClr>
              <a:buSzPct val="150000"/>
            </a:pPr>
            <a:r>
              <a:rPr lang="en-US" dirty="0"/>
              <a:t>Volunteer Leaders </a:t>
            </a:r>
          </a:p>
          <a:p>
            <a:pPr marL="457200" indent="-457200">
              <a:lnSpc>
                <a:spcPct val="150000"/>
              </a:lnSpc>
              <a:buClr>
                <a:srgbClr val="005F71"/>
              </a:buClr>
              <a:buSzPct val="150000"/>
            </a:pPr>
            <a:r>
              <a:rPr lang="en-US" dirty="0"/>
              <a:t>Subject matter experts</a:t>
            </a:r>
          </a:p>
          <a:p>
            <a:pPr marL="400050" indent="-342900">
              <a:lnSpc>
                <a:spcPct val="150000"/>
              </a:lnSpc>
              <a:buClr>
                <a:srgbClr val="005F71"/>
              </a:buClr>
              <a:buSzPct val="150000"/>
            </a:pPr>
            <a:r>
              <a:rPr lang="en-US" dirty="0"/>
              <a:t>Members</a:t>
            </a:r>
          </a:p>
          <a:p>
            <a:pPr marL="400050" indent="-342900">
              <a:lnSpc>
                <a:spcPct val="150000"/>
              </a:lnSpc>
              <a:buClr>
                <a:srgbClr val="005F71"/>
              </a:buClr>
              <a:buSzPct val="150000"/>
            </a:pPr>
            <a:r>
              <a:rPr lang="en-US" dirty="0"/>
              <a:t>Non-members</a:t>
            </a:r>
          </a:p>
        </p:txBody>
      </p:sp>
      <p:sp>
        <p:nvSpPr>
          <p:cNvPr id="3" name="Slide Number Placeholder 2">
            <a:extLst>
              <a:ext uri="{FF2B5EF4-FFF2-40B4-BE49-F238E27FC236}">
                <a16:creationId xmlns:a16="http://schemas.microsoft.com/office/drawing/2014/main" id="{482696FB-1674-26BE-BA92-3FF04D3151B8}"/>
              </a:ext>
            </a:extLst>
          </p:cNvPr>
          <p:cNvSpPr>
            <a:spLocks noGrp="1"/>
          </p:cNvSpPr>
          <p:nvPr>
            <p:ph type="sldNum" sz="quarter" idx="12"/>
          </p:nvPr>
        </p:nvSpPr>
        <p:spPr/>
        <p:txBody>
          <a:bodyPr/>
          <a:lstStyle/>
          <a:p>
            <a:fld id="{71D00C28-2252-7A46-BDE1-23546EACCE2C}" type="slidenum">
              <a:rPr lang="en-US" smtClean="0"/>
              <a:pPr/>
              <a:t>21</a:t>
            </a:fld>
            <a:endParaRPr lang="en-US" dirty="0"/>
          </a:p>
        </p:txBody>
      </p:sp>
      <p:sp>
        <p:nvSpPr>
          <p:cNvPr id="4" name="Title 3">
            <a:extLst>
              <a:ext uri="{FF2B5EF4-FFF2-40B4-BE49-F238E27FC236}">
                <a16:creationId xmlns:a16="http://schemas.microsoft.com/office/drawing/2014/main" id="{D1755AF8-1280-16BA-EBC9-3C8909F669D5}"/>
              </a:ext>
            </a:extLst>
          </p:cNvPr>
          <p:cNvSpPr>
            <a:spLocks noGrp="1"/>
          </p:cNvSpPr>
          <p:nvPr>
            <p:ph type="title"/>
          </p:nvPr>
        </p:nvSpPr>
        <p:spPr/>
        <p:txBody>
          <a:bodyPr>
            <a:normAutofit fontScale="90000"/>
          </a:bodyPr>
          <a:lstStyle/>
          <a:p>
            <a:r>
              <a:rPr lang="en-US" dirty="0"/>
              <a:t>Who should participate and what are their roles?</a:t>
            </a:r>
          </a:p>
        </p:txBody>
      </p:sp>
      <p:sp>
        <p:nvSpPr>
          <p:cNvPr id="5" name="Text Placeholder 3">
            <a:extLst>
              <a:ext uri="{FF2B5EF4-FFF2-40B4-BE49-F238E27FC236}">
                <a16:creationId xmlns:a16="http://schemas.microsoft.com/office/drawing/2014/main" id="{9C9A3554-88D1-5D9D-E707-A4B8F1E608AE}"/>
              </a:ext>
            </a:extLst>
          </p:cNvPr>
          <p:cNvSpPr txBox="1">
            <a:spLocks/>
          </p:cNvSpPr>
          <p:nvPr/>
        </p:nvSpPr>
        <p:spPr>
          <a:xfrm>
            <a:off x="309880" y="3587263"/>
            <a:ext cx="10979443" cy="1143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a:t>3 important attributes of participants</a:t>
            </a:r>
          </a:p>
        </p:txBody>
      </p:sp>
      <p:graphicFrame>
        <p:nvGraphicFramePr>
          <p:cNvPr id="6" name="Content Placeholder 2">
            <a:extLst>
              <a:ext uri="{FF2B5EF4-FFF2-40B4-BE49-F238E27FC236}">
                <a16:creationId xmlns:a16="http://schemas.microsoft.com/office/drawing/2014/main" id="{695570BF-F997-3B2D-3389-CAE4224E5D9A}"/>
              </a:ext>
            </a:extLst>
          </p:cNvPr>
          <p:cNvGraphicFramePr>
            <a:graphicFrameLocks/>
          </p:cNvGraphicFramePr>
          <p:nvPr>
            <p:extLst>
              <p:ext uri="{D42A27DB-BD31-4B8C-83A1-F6EECF244321}">
                <p14:modId xmlns:p14="http://schemas.microsoft.com/office/powerpoint/2010/main" val="95891471"/>
              </p:ext>
            </p:extLst>
          </p:nvPr>
        </p:nvGraphicFramePr>
        <p:xfrm>
          <a:off x="470016" y="3270737"/>
          <a:ext cx="10659170" cy="4551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737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44661-960A-A4AE-ECB3-C76CE3C51B28}"/>
              </a:ext>
            </a:extLst>
          </p:cNvPr>
          <p:cNvSpPr>
            <a:spLocks noGrp="1"/>
          </p:cNvSpPr>
          <p:nvPr>
            <p:ph type="sldNum" sz="quarter" idx="11"/>
          </p:nvPr>
        </p:nvSpPr>
        <p:spPr/>
        <p:txBody>
          <a:bodyPr/>
          <a:lstStyle/>
          <a:p>
            <a:fld id="{71D00C28-2252-7A46-BDE1-23546EACCE2C}" type="slidenum">
              <a:rPr lang="en-US" smtClean="0"/>
              <a:pPr/>
              <a:t>22</a:t>
            </a:fld>
            <a:endParaRPr lang="en-US" dirty="0"/>
          </a:p>
        </p:txBody>
      </p:sp>
      <p:sp>
        <p:nvSpPr>
          <p:cNvPr id="4" name="Text Placeholder 3">
            <a:extLst>
              <a:ext uri="{FF2B5EF4-FFF2-40B4-BE49-F238E27FC236}">
                <a16:creationId xmlns:a16="http://schemas.microsoft.com/office/drawing/2014/main" id="{39DCABCF-3574-F959-9B19-4D927AADCED4}"/>
              </a:ext>
            </a:extLst>
          </p:cNvPr>
          <p:cNvSpPr>
            <a:spLocks noGrp="1"/>
          </p:cNvSpPr>
          <p:nvPr>
            <p:ph type="body" sz="quarter" idx="18"/>
          </p:nvPr>
        </p:nvSpPr>
        <p:spPr>
          <a:xfrm>
            <a:off x="1248143" y="1785142"/>
            <a:ext cx="4064086" cy="4060684"/>
          </a:xfrm>
          <a:gradFill>
            <a:gsLst>
              <a:gs pos="0">
                <a:schemeClr val="bg1">
                  <a:lumMod val="95000"/>
                </a:schemeClr>
              </a:gs>
              <a:gs pos="96000">
                <a:schemeClr val="bg1"/>
              </a:gs>
            </a:gsLst>
          </a:gradFill>
        </p:spPr>
        <p:txBody>
          <a:bodyPr/>
          <a:lstStyle/>
          <a:p>
            <a:r>
              <a:rPr lang="en-US" dirty="0"/>
              <a:t> </a:t>
            </a:r>
          </a:p>
        </p:txBody>
      </p:sp>
      <p:pic>
        <p:nvPicPr>
          <p:cNvPr id="7" name="Graphic 6" descr="Meeting">
            <a:extLst>
              <a:ext uri="{FF2B5EF4-FFF2-40B4-BE49-F238E27FC236}">
                <a16:creationId xmlns:a16="http://schemas.microsoft.com/office/drawing/2014/main" id="{D88FBFC1-0259-3AB0-75FD-82F83D3009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7880" y="1758470"/>
            <a:ext cx="3724612" cy="3724612"/>
          </a:xfrm>
          <a:prstGeom prst="rect">
            <a:avLst/>
          </a:prstGeom>
        </p:spPr>
      </p:pic>
      <p:sp>
        <p:nvSpPr>
          <p:cNvPr id="8" name="Content Placeholder 2">
            <a:extLst>
              <a:ext uri="{FF2B5EF4-FFF2-40B4-BE49-F238E27FC236}">
                <a16:creationId xmlns:a16="http://schemas.microsoft.com/office/drawing/2014/main" id="{5C6B0CFB-5258-E97F-132C-722781D8F548}"/>
              </a:ext>
            </a:extLst>
          </p:cNvPr>
          <p:cNvSpPr txBox="1">
            <a:spLocks/>
          </p:cNvSpPr>
          <p:nvPr/>
        </p:nvSpPr>
        <p:spPr>
          <a:xfrm>
            <a:off x="6683188" y="2099348"/>
            <a:ext cx="5530390" cy="3349449"/>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000000"/>
                </a:solidFill>
                <a:latin typeface="Lato" panose="020F0502020204030203" pitchFamily="34" charset="0"/>
                <a:ea typeface="Lato" panose="020F0502020204030203" pitchFamily="34" charset="0"/>
                <a:cs typeface="Lato" panose="020F0502020204030203" pitchFamily="34" charset="0"/>
              </a:rPr>
              <a:t>Participants</a:t>
            </a:r>
          </a:p>
          <a:p>
            <a:pPr lvl="1">
              <a:buFont typeface="Arial" panose="020B0604020202020204" pitchFamily="34" charset="0"/>
              <a:buChar char="•"/>
            </a:pPr>
            <a:r>
              <a:rPr lang="en-US" sz="3200" dirty="0">
                <a:solidFill>
                  <a:srgbClr val="000000"/>
                </a:solidFill>
                <a:latin typeface="Lato" panose="020F0502020204030203" pitchFamily="34" charset="0"/>
                <a:ea typeface="Lato" panose="020F0502020204030203" pitchFamily="34" charset="0"/>
                <a:cs typeface="Lato" panose="020F0502020204030203" pitchFamily="34" charset="0"/>
              </a:rPr>
              <a:t>Objective, open and honest participation</a:t>
            </a:r>
          </a:p>
          <a:p>
            <a:pPr lvl="1">
              <a:buFont typeface="Arial" panose="020B0604020202020204" pitchFamily="34" charset="0"/>
              <a:buChar char="•"/>
            </a:pPr>
            <a:r>
              <a:rPr lang="en-US" sz="3200" dirty="0">
                <a:solidFill>
                  <a:srgbClr val="000000"/>
                </a:solidFill>
                <a:latin typeface="Lato" panose="020F0502020204030203" pitchFamily="34" charset="0"/>
                <a:ea typeface="Lato" panose="020F0502020204030203" pitchFamily="34" charset="0"/>
                <a:cs typeface="Lato" panose="020F0502020204030203" pitchFamily="34" charset="0"/>
              </a:rPr>
              <a:t>Participants are not representatives of organizations</a:t>
            </a:r>
          </a:p>
        </p:txBody>
      </p:sp>
      <p:sp>
        <p:nvSpPr>
          <p:cNvPr id="9" name="Rectangle 8">
            <a:extLst>
              <a:ext uri="{FF2B5EF4-FFF2-40B4-BE49-F238E27FC236}">
                <a16:creationId xmlns:a16="http://schemas.microsoft.com/office/drawing/2014/main" id="{16508E24-51D2-4BC5-34E6-37DACA57746B}"/>
              </a:ext>
            </a:extLst>
          </p:cNvPr>
          <p:cNvSpPr/>
          <p:nvPr/>
        </p:nvSpPr>
        <p:spPr>
          <a:xfrm>
            <a:off x="0" y="411425"/>
            <a:ext cx="12229361" cy="1051650"/>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white arrow with black background&#10;&#10;Description automatically generated">
            <a:extLst>
              <a:ext uri="{FF2B5EF4-FFF2-40B4-BE49-F238E27FC236}">
                <a16:creationId xmlns:a16="http://schemas.microsoft.com/office/drawing/2014/main" id="{B8899AAE-8395-9BF5-BA1C-6788E54E8354}"/>
              </a:ext>
            </a:extLst>
          </p:cNvPr>
          <p:cNvPicPr>
            <a:picLocks noChangeAspect="1"/>
          </p:cNvPicPr>
          <p:nvPr/>
        </p:nvPicPr>
        <p:blipFill rotWithShape="1">
          <a:blip r:embed="rId4">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pic>
        <p:nvPicPr>
          <p:cNvPr id="12" name="Picture 11" descr="A black background with yellow dots&#10;&#10;Description automatically generated">
            <a:extLst>
              <a:ext uri="{FF2B5EF4-FFF2-40B4-BE49-F238E27FC236}">
                <a16:creationId xmlns:a16="http://schemas.microsoft.com/office/drawing/2014/main" id="{0BC18399-BE02-A62E-6134-BBC2F677E70B}"/>
              </a:ext>
            </a:extLst>
          </p:cNvPr>
          <p:cNvPicPr>
            <a:picLocks noChangeAspect="1"/>
          </p:cNvPicPr>
          <p:nvPr/>
        </p:nvPicPr>
        <p:blipFill rotWithShape="1">
          <a:blip r:embed="rId5">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
        <p:nvSpPr>
          <p:cNvPr id="13" name="Title 10">
            <a:extLst>
              <a:ext uri="{FF2B5EF4-FFF2-40B4-BE49-F238E27FC236}">
                <a16:creationId xmlns:a16="http://schemas.microsoft.com/office/drawing/2014/main" id="{A24A74F8-ECA0-1513-79CB-E2FD39796A77}"/>
              </a:ext>
            </a:extLst>
          </p:cNvPr>
          <p:cNvSpPr txBox="1">
            <a:spLocks/>
          </p:cNvSpPr>
          <p:nvPr/>
        </p:nvSpPr>
        <p:spPr>
          <a:xfrm>
            <a:off x="1071880" y="563261"/>
            <a:ext cx="1157732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r>
              <a:rPr lang="en-US" dirty="0">
                <a:solidFill>
                  <a:schemeClr val="tx1"/>
                </a:solidFill>
              </a:rPr>
              <a:t>PARTICIPANT ROLES</a:t>
            </a:r>
          </a:p>
        </p:txBody>
      </p:sp>
    </p:spTree>
    <p:extLst>
      <p:ext uri="{BB962C8B-B14F-4D97-AF65-F5344CB8AC3E}">
        <p14:creationId xmlns:p14="http://schemas.microsoft.com/office/powerpoint/2010/main" val="419224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44661-960A-A4AE-ECB3-C76CE3C51B28}"/>
              </a:ext>
            </a:extLst>
          </p:cNvPr>
          <p:cNvSpPr>
            <a:spLocks noGrp="1"/>
          </p:cNvSpPr>
          <p:nvPr>
            <p:ph type="sldNum" sz="quarter" idx="11"/>
          </p:nvPr>
        </p:nvSpPr>
        <p:spPr/>
        <p:txBody>
          <a:bodyPr/>
          <a:lstStyle/>
          <a:p>
            <a:fld id="{71D00C28-2252-7A46-BDE1-23546EACCE2C}" type="slidenum">
              <a:rPr lang="en-US" smtClean="0"/>
              <a:pPr/>
              <a:t>23</a:t>
            </a:fld>
            <a:endParaRPr lang="en-US" dirty="0"/>
          </a:p>
        </p:txBody>
      </p:sp>
      <p:sp>
        <p:nvSpPr>
          <p:cNvPr id="8" name="Content Placeholder 2">
            <a:extLst>
              <a:ext uri="{FF2B5EF4-FFF2-40B4-BE49-F238E27FC236}">
                <a16:creationId xmlns:a16="http://schemas.microsoft.com/office/drawing/2014/main" id="{5C6B0CFB-5258-E97F-132C-722781D8F548}"/>
              </a:ext>
            </a:extLst>
          </p:cNvPr>
          <p:cNvSpPr txBox="1">
            <a:spLocks/>
          </p:cNvSpPr>
          <p:nvPr/>
        </p:nvSpPr>
        <p:spPr>
          <a:xfrm>
            <a:off x="6683188" y="2030749"/>
            <a:ext cx="5530390" cy="3349449"/>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000000"/>
                </a:solidFill>
                <a:latin typeface="Lato" panose="020F0502020204030203" pitchFamily="34" charset="0"/>
                <a:ea typeface="Lato" panose="020F0502020204030203" pitchFamily="34" charset="0"/>
                <a:cs typeface="Lato" panose="020F0502020204030203" pitchFamily="34" charset="0"/>
              </a:rPr>
              <a:t>Small Group Leaders</a:t>
            </a:r>
          </a:p>
          <a:p>
            <a:pPr lvl="1">
              <a:buFont typeface="Arial" panose="020B0604020202020204" pitchFamily="34" charset="0"/>
              <a:buChar char="•"/>
            </a:pPr>
            <a:r>
              <a:rPr lang="en-US" sz="3200" dirty="0">
                <a:solidFill>
                  <a:srgbClr val="000000"/>
                </a:solidFill>
                <a:latin typeface="Lato" panose="020F0502020204030203" pitchFamily="34" charset="0"/>
                <a:ea typeface="Lato" panose="020F0502020204030203" pitchFamily="34" charset="0"/>
                <a:cs typeface="Lato" panose="020F0502020204030203" pitchFamily="34" charset="0"/>
              </a:rPr>
              <a:t>Keep small groups focused</a:t>
            </a:r>
          </a:p>
          <a:p>
            <a:pPr lvl="1">
              <a:buFont typeface="Arial" panose="020B0604020202020204" pitchFamily="34" charset="0"/>
              <a:buChar char="•"/>
            </a:pPr>
            <a:r>
              <a:rPr lang="en-US" sz="3200" dirty="0">
                <a:solidFill>
                  <a:srgbClr val="000000"/>
                </a:solidFill>
                <a:latin typeface="Lato" panose="020F0502020204030203" pitchFamily="34" charset="0"/>
                <a:ea typeface="Lato" panose="020F0502020204030203" pitchFamily="34" charset="0"/>
                <a:cs typeface="Lato" panose="020F0502020204030203" pitchFamily="34" charset="0"/>
              </a:rPr>
              <a:t>Lead report to overall group</a:t>
            </a:r>
          </a:p>
        </p:txBody>
      </p:sp>
      <p:sp>
        <p:nvSpPr>
          <p:cNvPr id="9" name="Text Placeholder 3">
            <a:extLst>
              <a:ext uri="{FF2B5EF4-FFF2-40B4-BE49-F238E27FC236}">
                <a16:creationId xmlns:a16="http://schemas.microsoft.com/office/drawing/2014/main" id="{843AF00A-D1FF-1203-B94A-DAA28B0FEE25}"/>
              </a:ext>
            </a:extLst>
          </p:cNvPr>
          <p:cNvSpPr txBox="1">
            <a:spLocks/>
          </p:cNvSpPr>
          <p:nvPr/>
        </p:nvSpPr>
        <p:spPr>
          <a:xfrm>
            <a:off x="1248143" y="1785142"/>
            <a:ext cx="4064086" cy="4060684"/>
          </a:xfrm>
          <a:prstGeom prst="ellipse">
            <a:avLst/>
          </a:prstGeom>
          <a:gradFill>
            <a:gsLst>
              <a:gs pos="0">
                <a:schemeClr val="bg1">
                  <a:lumMod val="95000"/>
                </a:schemeClr>
              </a:gs>
              <a:gs pos="96000">
                <a:schemeClr val="bg1"/>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pic>
        <p:nvPicPr>
          <p:cNvPr id="10" name="Graphic 9" descr="Meeting">
            <a:extLst>
              <a:ext uri="{FF2B5EF4-FFF2-40B4-BE49-F238E27FC236}">
                <a16:creationId xmlns:a16="http://schemas.microsoft.com/office/drawing/2014/main" id="{AB192899-DD92-A6C4-0BE2-916A80DA12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7880" y="1758470"/>
            <a:ext cx="3724612" cy="3724612"/>
          </a:xfrm>
          <a:prstGeom prst="rect">
            <a:avLst/>
          </a:prstGeom>
        </p:spPr>
      </p:pic>
      <p:sp>
        <p:nvSpPr>
          <p:cNvPr id="14" name="Rectangle 13">
            <a:extLst>
              <a:ext uri="{FF2B5EF4-FFF2-40B4-BE49-F238E27FC236}">
                <a16:creationId xmlns:a16="http://schemas.microsoft.com/office/drawing/2014/main" id="{6E70E827-2C7B-C9FF-C6A0-7B4CF59FC512}"/>
              </a:ext>
            </a:extLst>
          </p:cNvPr>
          <p:cNvSpPr/>
          <p:nvPr/>
        </p:nvSpPr>
        <p:spPr>
          <a:xfrm>
            <a:off x="0" y="411425"/>
            <a:ext cx="12229361" cy="1051650"/>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white arrow with black background&#10;&#10;Description automatically generated">
            <a:extLst>
              <a:ext uri="{FF2B5EF4-FFF2-40B4-BE49-F238E27FC236}">
                <a16:creationId xmlns:a16="http://schemas.microsoft.com/office/drawing/2014/main" id="{622B7340-AACC-4136-6EC1-A7E1964C42AA}"/>
              </a:ext>
            </a:extLst>
          </p:cNvPr>
          <p:cNvPicPr>
            <a:picLocks noChangeAspect="1"/>
          </p:cNvPicPr>
          <p:nvPr/>
        </p:nvPicPr>
        <p:blipFill rotWithShape="1">
          <a:blip r:embed="rId4">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pic>
        <p:nvPicPr>
          <p:cNvPr id="16" name="Picture 15" descr="A black background with yellow dots&#10;&#10;Description automatically generated">
            <a:extLst>
              <a:ext uri="{FF2B5EF4-FFF2-40B4-BE49-F238E27FC236}">
                <a16:creationId xmlns:a16="http://schemas.microsoft.com/office/drawing/2014/main" id="{5EA01DF1-B2B7-17CB-F309-D49EDC590DE0}"/>
              </a:ext>
            </a:extLst>
          </p:cNvPr>
          <p:cNvPicPr>
            <a:picLocks noChangeAspect="1"/>
          </p:cNvPicPr>
          <p:nvPr/>
        </p:nvPicPr>
        <p:blipFill rotWithShape="1">
          <a:blip r:embed="rId5">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
        <p:nvSpPr>
          <p:cNvPr id="17" name="Title 10">
            <a:extLst>
              <a:ext uri="{FF2B5EF4-FFF2-40B4-BE49-F238E27FC236}">
                <a16:creationId xmlns:a16="http://schemas.microsoft.com/office/drawing/2014/main" id="{5D7F9506-7347-B828-D3A2-C34B3A27C0D1}"/>
              </a:ext>
            </a:extLst>
          </p:cNvPr>
          <p:cNvSpPr txBox="1">
            <a:spLocks/>
          </p:cNvSpPr>
          <p:nvPr/>
        </p:nvSpPr>
        <p:spPr>
          <a:xfrm>
            <a:off x="1071880" y="563261"/>
            <a:ext cx="1157732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r>
              <a:rPr lang="en-US" dirty="0">
                <a:solidFill>
                  <a:schemeClr val="tx1"/>
                </a:solidFill>
              </a:rPr>
              <a:t>PARTICIPANT ROLES</a:t>
            </a:r>
          </a:p>
        </p:txBody>
      </p:sp>
    </p:spTree>
    <p:extLst>
      <p:ext uri="{BB962C8B-B14F-4D97-AF65-F5344CB8AC3E}">
        <p14:creationId xmlns:p14="http://schemas.microsoft.com/office/powerpoint/2010/main" val="390712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44661-960A-A4AE-ECB3-C76CE3C51B28}"/>
              </a:ext>
            </a:extLst>
          </p:cNvPr>
          <p:cNvSpPr>
            <a:spLocks noGrp="1"/>
          </p:cNvSpPr>
          <p:nvPr>
            <p:ph type="sldNum" sz="quarter" idx="11"/>
          </p:nvPr>
        </p:nvSpPr>
        <p:spPr/>
        <p:txBody>
          <a:bodyPr/>
          <a:lstStyle/>
          <a:p>
            <a:fld id="{71D00C28-2252-7A46-BDE1-23546EACCE2C}" type="slidenum">
              <a:rPr lang="en-US" smtClean="0"/>
              <a:pPr/>
              <a:t>24</a:t>
            </a:fld>
            <a:endParaRPr lang="en-US" dirty="0"/>
          </a:p>
        </p:txBody>
      </p:sp>
      <p:sp>
        <p:nvSpPr>
          <p:cNvPr id="8" name="Content Placeholder 2">
            <a:extLst>
              <a:ext uri="{FF2B5EF4-FFF2-40B4-BE49-F238E27FC236}">
                <a16:creationId xmlns:a16="http://schemas.microsoft.com/office/drawing/2014/main" id="{5C6B0CFB-5258-E97F-132C-722781D8F548}"/>
              </a:ext>
            </a:extLst>
          </p:cNvPr>
          <p:cNvSpPr txBox="1">
            <a:spLocks/>
          </p:cNvSpPr>
          <p:nvPr/>
        </p:nvSpPr>
        <p:spPr>
          <a:xfrm>
            <a:off x="6683188" y="2030749"/>
            <a:ext cx="5530390" cy="3349449"/>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000000"/>
                </a:solidFill>
                <a:latin typeface="Lato" panose="020F0502020204030203" pitchFamily="34" charset="0"/>
                <a:ea typeface="Lato" panose="020F0502020204030203" pitchFamily="34" charset="0"/>
                <a:cs typeface="Lato" panose="020F0502020204030203" pitchFamily="34" charset="0"/>
              </a:rPr>
              <a:t>Chief Volunteer Officer </a:t>
            </a:r>
          </a:p>
          <a:p>
            <a:pPr lvl="1">
              <a:buFont typeface="Arial" panose="020B0604020202020204" pitchFamily="34" charset="0"/>
              <a:buChar char="•"/>
            </a:pPr>
            <a:r>
              <a:rPr lang="en-US" sz="3200" dirty="0">
                <a:solidFill>
                  <a:srgbClr val="000000"/>
                </a:solidFill>
                <a:latin typeface="Lato" panose="020F0502020204030203" pitchFamily="34" charset="0"/>
                <a:ea typeface="Lato" panose="020F0502020204030203" pitchFamily="34" charset="0"/>
                <a:cs typeface="Lato" panose="020F0502020204030203" pitchFamily="34" charset="0"/>
              </a:rPr>
              <a:t>Resource, observer, and participant as needed</a:t>
            </a:r>
          </a:p>
        </p:txBody>
      </p:sp>
      <p:sp>
        <p:nvSpPr>
          <p:cNvPr id="9" name="Text Placeholder 3">
            <a:extLst>
              <a:ext uri="{FF2B5EF4-FFF2-40B4-BE49-F238E27FC236}">
                <a16:creationId xmlns:a16="http://schemas.microsoft.com/office/drawing/2014/main" id="{1E590222-8D16-FCC8-253B-279B00E8152D}"/>
              </a:ext>
            </a:extLst>
          </p:cNvPr>
          <p:cNvSpPr>
            <a:spLocks noGrp="1"/>
          </p:cNvSpPr>
          <p:nvPr>
            <p:ph type="body" sz="quarter" idx="18"/>
          </p:nvPr>
        </p:nvSpPr>
        <p:spPr>
          <a:xfrm>
            <a:off x="1248143" y="1785142"/>
            <a:ext cx="4064086" cy="4060684"/>
          </a:xfrm>
          <a:gradFill>
            <a:gsLst>
              <a:gs pos="0">
                <a:schemeClr val="bg1">
                  <a:lumMod val="95000"/>
                </a:schemeClr>
              </a:gs>
              <a:gs pos="96000">
                <a:schemeClr val="bg1"/>
              </a:gs>
            </a:gsLst>
          </a:gradFill>
        </p:spPr>
        <p:txBody>
          <a:bodyPr/>
          <a:lstStyle/>
          <a:p>
            <a:r>
              <a:rPr lang="en-US" dirty="0"/>
              <a:t> </a:t>
            </a:r>
          </a:p>
        </p:txBody>
      </p:sp>
      <p:pic>
        <p:nvPicPr>
          <p:cNvPr id="11" name="Graphic 10" descr="Meeting">
            <a:extLst>
              <a:ext uri="{FF2B5EF4-FFF2-40B4-BE49-F238E27FC236}">
                <a16:creationId xmlns:a16="http://schemas.microsoft.com/office/drawing/2014/main" id="{B52FF74E-498E-320A-74A0-FB0EC87017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7880" y="1758470"/>
            <a:ext cx="3724612" cy="3724612"/>
          </a:xfrm>
          <a:prstGeom prst="rect">
            <a:avLst/>
          </a:prstGeom>
        </p:spPr>
      </p:pic>
      <p:sp>
        <p:nvSpPr>
          <p:cNvPr id="13" name="Title 12">
            <a:extLst>
              <a:ext uri="{FF2B5EF4-FFF2-40B4-BE49-F238E27FC236}">
                <a16:creationId xmlns:a16="http://schemas.microsoft.com/office/drawing/2014/main" id="{184A82A0-16B8-08D2-DC61-9C263810CF09}"/>
              </a:ext>
            </a:extLst>
          </p:cNvPr>
          <p:cNvSpPr>
            <a:spLocks noGrp="1"/>
          </p:cNvSpPr>
          <p:nvPr>
            <p:ph type="title"/>
          </p:nvPr>
        </p:nvSpPr>
        <p:spPr/>
        <p:txBody>
          <a:bodyPr/>
          <a:lstStyle/>
          <a:p>
            <a:endParaRPr lang="en-US"/>
          </a:p>
        </p:txBody>
      </p:sp>
      <p:sp>
        <p:nvSpPr>
          <p:cNvPr id="14" name="Rectangle 13">
            <a:extLst>
              <a:ext uri="{FF2B5EF4-FFF2-40B4-BE49-F238E27FC236}">
                <a16:creationId xmlns:a16="http://schemas.microsoft.com/office/drawing/2014/main" id="{0FE61324-2061-7A5A-6743-50FCB1DA605E}"/>
              </a:ext>
            </a:extLst>
          </p:cNvPr>
          <p:cNvSpPr/>
          <p:nvPr/>
        </p:nvSpPr>
        <p:spPr>
          <a:xfrm>
            <a:off x="0" y="411425"/>
            <a:ext cx="12229361" cy="1051650"/>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white arrow with black background&#10;&#10;Description automatically generated">
            <a:extLst>
              <a:ext uri="{FF2B5EF4-FFF2-40B4-BE49-F238E27FC236}">
                <a16:creationId xmlns:a16="http://schemas.microsoft.com/office/drawing/2014/main" id="{CACECDA7-5A6C-0CD9-4D67-B68B2DBAA541}"/>
              </a:ext>
            </a:extLst>
          </p:cNvPr>
          <p:cNvPicPr>
            <a:picLocks noChangeAspect="1"/>
          </p:cNvPicPr>
          <p:nvPr/>
        </p:nvPicPr>
        <p:blipFill rotWithShape="1">
          <a:blip r:embed="rId4">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pic>
        <p:nvPicPr>
          <p:cNvPr id="16" name="Picture 15" descr="A black background with yellow dots&#10;&#10;Description automatically generated">
            <a:extLst>
              <a:ext uri="{FF2B5EF4-FFF2-40B4-BE49-F238E27FC236}">
                <a16:creationId xmlns:a16="http://schemas.microsoft.com/office/drawing/2014/main" id="{6D467EC3-B155-214C-CAEE-A1095CF35FA6}"/>
              </a:ext>
            </a:extLst>
          </p:cNvPr>
          <p:cNvPicPr>
            <a:picLocks noChangeAspect="1"/>
          </p:cNvPicPr>
          <p:nvPr/>
        </p:nvPicPr>
        <p:blipFill rotWithShape="1">
          <a:blip r:embed="rId5">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
        <p:nvSpPr>
          <p:cNvPr id="17" name="Title 10">
            <a:extLst>
              <a:ext uri="{FF2B5EF4-FFF2-40B4-BE49-F238E27FC236}">
                <a16:creationId xmlns:a16="http://schemas.microsoft.com/office/drawing/2014/main" id="{F1916F83-A030-43D2-9A9D-20AB513AAC30}"/>
              </a:ext>
            </a:extLst>
          </p:cNvPr>
          <p:cNvSpPr txBox="1">
            <a:spLocks/>
          </p:cNvSpPr>
          <p:nvPr/>
        </p:nvSpPr>
        <p:spPr>
          <a:xfrm>
            <a:off x="1071880" y="563261"/>
            <a:ext cx="1157732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r>
              <a:rPr lang="en-US" dirty="0">
                <a:solidFill>
                  <a:schemeClr val="tx1"/>
                </a:solidFill>
              </a:rPr>
              <a:t>PARTICIPANT ROLES</a:t>
            </a:r>
          </a:p>
        </p:txBody>
      </p:sp>
    </p:spTree>
    <p:extLst>
      <p:ext uri="{BB962C8B-B14F-4D97-AF65-F5344CB8AC3E}">
        <p14:creationId xmlns:p14="http://schemas.microsoft.com/office/powerpoint/2010/main" val="407086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44661-960A-A4AE-ECB3-C76CE3C51B28}"/>
              </a:ext>
            </a:extLst>
          </p:cNvPr>
          <p:cNvSpPr>
            <a:spLocks noGrp="1"/>
          </p:cNvSpPr>
          <p:nvPr>
            <p:ph type="sldNum" sz="quarter" idx="11"/>
          </p:nvPr>
        </p:nvSpPr>
        <p:spPr/>
        <p:txBody>
          <a:bodyPr/>
          <a:lstStyle/>
          <a:p>
            <a:fld id="{71D00C28-2252-7A46-BDE1-23546EACCE2C}" type="slidenum">
              <a:rPr lang="en-US" smtClean="0"/>
              <a:pPr/>
              <a:t>25</a:t>
            </a:fld>
            <a:endParaRPr lang="en-US" dirty="0"/>
          </a:p>
        </p:txBody>
      </p:sp>
      <p:sp>
        <p:nvSpPr>
          <p:cNvPr id="8" name="Content Placeholder 2">
            <a:extLst>
              <a:ext uri="{FF2B5EF4-FFF2-40B4-BE49-F238E27FC236}">
                <a16:creationId xmlns:a16="http://schemas.microsoft.com/office/drawing/2014/main" id="{5C6B0CFB-5258-E97F-132C-722781D8F548}"/>
              </a:ext>
            </a:extLst>
          </p:cNvPr>
          <p:cNvSpPr txBox="1">
            <a:spLocks/>
          </p:cNvSpPr>
          <p:nvPr/>
        </p:nvSpPr>
        <p:spPr>
          <a:xfrm>
            <a:off x="6683188" y="2030749"/>
            <a:ext cx="5530390" cy="3349449"/>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latin typeface="Lato" panose="020F0502020204030203" pitchFamily="34" charset="0"/>
                <a:ea typeface="Lato" panose="020F0502020204030203" pitchFamily="34" charset="0"/>
                <a:cs typeface="Lato" panose="020F0502020204030203" pitchFamily="34" charset="0"/>
              </a:rPr>
              <a:t>Facilitator (optional)</a:t>
            </a:r>
          </a:p>
          <a:p>
            <a:pPr lvl="1">
              <a:buFont typeface="Arial" panose="020B0604020202020204" pitchFamily="34" charset="0"/>
              <a:buChar char="•"/>
            </a:pPr>
            <a:r>
              <a:rPr lang="en-US" sz="3200" dirty="0">
                <a:solidFill>
                  <a:srgbClr val="000000"/>
                </a:solidFill>
                <a:latin typeface="Lato" panose="020F0502020204030203" pitchFamily="34" charset="0"/>
                <a:ea typeface="Lato" panose="020F0502020204030203" pitchFamily="34" charset="0"/>
                <a:cs typeface="Lato" panose="020F0502020204030203" pitchFamily="34" charset="0"/>
              </a:rPr>
              <a:t>Manage process</a:t>
            </a:r>
          </a:p>
          <a:p>
            <a:pPr lvl="1">
              <a:buFont typeface="Arial" panose="020B0604020202020204" pitchFamily="34" charset="0"/>
              <a:buChar char="•"/>
            </a:pPr>
            <a:r>
              <a:rPr lang="en-US" sz="3200" dirty="0">
                <a:solidFill>
                  <a:srgbClr val="000000"/>
                </a:solidFill>
                <a:latin typeface="Lato" panose="020F0502020204030203" pitchFamily="34" charset="0"/>
                <a:ea typeface="Lato" panose="020F0502020204030203" pitchFamily="34" charset="0"/>
                <a:cs typeface="Lato" panose="020F0502020204030203" pitchFamily="34" charset="0"/>
              </a:rPr>
              <a:t>Act as independent, objective voice</a:t>
            </a:r>
          </a:p>
        </p:txBody>
      </p:sp>
      <p:sp>
        <p:nvSpPr>
          <p:cNvPr id="10" name="Rectangle 9">
            <a:extLst>
              <a:ext uri="{FF2B5EF4-FFF2-40B4-BE49-F238E27FC236}">
                <a16:creationId xmlns:a16="http://schemas.microsoft.com/office/drawing/2014/main" id="{9D5BD747-AD66-0E84-1765-FC8A1BA5EF71}"/>
              </a:ext>
            </a:extLst>
          </p:cNvPr>
          <p:cNvSpPr/>
          <p:nvPr/>
        </p:nvSpPr>
        <p:spPr>
          <a:xfrm>
            <a:off x="0" y="411425"/>
            <a:ext cx="12229361" cy="1051650"/>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white arrow with black background&#10;&#10;Description automatically generated">
            <a:extLst>
              <a:ext uri="{FF2B5EF4-FFF2-40B4-BE49-F238E27FC236}">
                <a16:creationId xmlns:a16="http://schemas.microsoft.com/office/drawing/2014/main" id="{DE686E5E-5476-F572-2D53-D0CA914F9ADA}"/>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pic>
        <p:nvPicPr>
          <p:cNvPr id="12" name="Picture 11" descr="A black background with yellow dots&#10;&#10;Description automatically generated">
            <a:extLst>
              <a:ext uri="{FF2B5EF4-FFF2-40B4-BE49-F238E27FC236}">
                <a16:creationId xmlns:a16="http://schemas.microsoft.com/office/drawing/2014/main" id="{A816198A-BD9A-0580-FFB1-59C20B93E63F}"/>
              </a:ext>
            </a:extLst>
          </p:cNvPr>
          <p:cNvPicPr>
            <a:picLocks noChangeAspect="1"/>
          </p:cNvPicPr>
          <p:nvPr/>
        </p:nvPicPr>
        <p:blipFill rotWithShape="1">
          <a:blip r:embed="rId3">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
        <p:nvSpPr>
          <p:cNvPr id="13" name="Title 10">
            <a:extLst>
              <a:ext uri="{FF2B5EF4-FFF2-40B4-BE49-F238E27FC236}">
                <a16:creationId xmlns:a16="http://schemas.microsoft.com/office/drawing/2014/main" id="{6C1574E1-2405-416E-2BBC-9B2A87327A43}"/>
              </a:ext>
            </a:extLst>
          </p:cNvPr>
          <p:cNvSpPr txBox="1">
            <a:spLocks/>
          </p:cNvSpPr>
          <p:nvPr/>
        </p:nvSpPr>
        <p:spPr>
          <a:xfrm>
            <a:off x="1071880" y="563261"/>
            <a:ext cx="1157732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r>
              <a:rPr lang="en-US" dirty="0">
                <a:solidFill>
                  <a:schemeClr val="tx1"/>
                </a:solidFill>
              </a:rPr>
              <a:t>PARTICIPANT ROLES</a:t>
            </a:r>
          </a:p>
        </p:txBody>
      </p:sp>
      <p:sp>
        <p:nvSpPr>
          <p:cNvPr id="16" name="Text Placeholder 3">
            <a:extLst>
              <a:ext uri="{FF2B5EF4-FFF2-40B4-BE49-F238E27FC236}">
                <a16:creationId xmlns:a16="http://schemas.microsoft.com/office/drawing/2014/main" id="{120CFECE-50E3-AFE8-9DEC-56E502957886}"/>
              </a:ext>
            </a:extLst>
          </p:cNvPr>
          <p:cNvSpPr>
            <a:spLocks noGrp="1"/>
          </p:cNvSpPr>
          <p:nvPr>
            <p:ph type="body" sz="quarter" idx="18"/>
          </p:nvPr>
        </p:nvSpPr>
        <p:spPr>
          <a:xfrm>
            <a:off x="1248143" y="1785142"/>
            <a:ext cx="4064086" cy="4060684"/>
          </a:xfrm>
          <a:gradFill>
            <a:gsLst>
              <a:gs pos="0">
                <a:schemeClr val="bg1">
                  <a:lumMod val="95000"/>
                </a:schemeClr>
              </a:gs>
              <a:gs pos="96000">
                <a:schemeClr val="bg1"/>
              </a:gs>
            </a:gsLst>
          </a:gradFill>
        </p:spPr>
        <p:txBody>
          <a:bodyPr/>
          <a:lstStyle/>
          <a:p>
            <a:r>
              <a:rPr lang="en-US" dirty="0"/>
              <a:t> </a:t>
            </a:r>
          </a:p>
        </p:txBody>
      </p:sp>
      <p:pic>
        <p:nvPicPr>
          <p:cNvPr id="17" name="Graphic 16" descr="Meeting">
            <a:extLst>
              <a:ext uri="{FF2B5EF4-FFF2-40B4-BE49-F238E27FC236}">
                <a16:creationId xmlns:a16="http://schemas.microsoft.com/office/drawing/2014/main" id="{361A0418-922B-7AC8-6DC3-7935DBEA7C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7880" y="1758470"/>
            <a:ext cx="3724612" cy="3724612"/>
          </a:xfrm>
          <a:prstGeom prst="rect">
            <a:avLst/>
          </a:prstGeom>
        </p:spPr>
      </p:pic>
    </p:spTree>
    <p:extLst>
      <p:ext uri="{BB962C8B-B14F-4D97-AF65-F5344CB8AC3E}">
        <p14:creationId xmlns:p14="http://schemas.microsoft.com/office/powerpoint/2010/main" val="68242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5095A7"/>
            </a:gs>
            <a:gs pos="96000">
              <a:srgbClr val="00BCD3"/>
            </a:gs>
          </a:gsLst>
          <a:lin ang="16200000" scaled="1"/>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4AD85F-A9ED-B54D-1502-9AF3BAAD5270}"/>
              </a:ext>
            </a:extLst>
          </p:cNvPr>
          <p:cNvSpPr/>
          <p:nvPr/>
        </p:nvSpPr>
        <p:spPr>
          <a:xfrm>
            <a:off x="4743450" y="0"/>
            <a:ext cx="744855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extBox 3">
            <a:extLst>
              <a:ext uri="{FF2B5EF4-FFF2-40B4-BE49-F238E27FC236}">
                <a16:creationId xmlns:a16="http://schemas.microsoft.com/office/drawing/2014/main" id="{FB6362E0-5BB2-8013-5C4E-9A68B7D918FD}"/>
              </a:ext>
            </a:extLst>
          </p:cNvPr>
          <p:cNvSpPr txBox="1"/>
          <p:nvPr/>
        </p:nvSpPr>
        <p:spPr>
          <a:xfrm>
            <a:off x="216897" y="2452650"/>
            <a:ext cx="400050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C2C2C"/>
                </a:solidFill>
                <a:effectLst/>
                <a:uLnTx/>
                <a:uFillTx/>
                <a:latin typeface="Lato Semibold" panose="020F0502020204030203" pitchFamily="34" charset="0"/>
                <a:ea typeface="Lato Semibold" panose="020F0502020204030203" pitchFamily="34" charset="0"/>
                <a:cs typeface="Lato Semibold" panose="020F0502020204030203" pitchFamily="34" charset="0"/>
              </a:rPr>
              <a:t>3-STEP</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srgbClr val="2C2C2C"/>
                </a:solidFill>
                <a:latin typeface="Lato Semibold" panose="020F0502020204030203" pitchFamily="34" charset="0"/>
                <a:ea typeface="Lato Semibold" panose="020F0502020204030203" pitchFamily="34" charset="0"/>
                <a:cs typeface="Lato Semibold" panose="020F0502020204030203" pitchFamily="34" charset="0"/>
              </a:rPr>
              <a:t>PROCESS</a:t>
            </a:r>
            <a:endParaRPr kumimoji="0" lang="en-US" sz="3200" b="0" i="0" u="none" strike="noStrike" kern="1200" cap="none" spc="0" normalizeH="0" baseline="0" noProof="0" dirty="0">
              <a:ln>
                <a:noFill/>
              </a:ln>
              <a:solidFill>
                <a:srgbClr val="2C2C2C"/>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2BD102B7-5EEF-7B5A-DE79-2FB1FB318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0" y="5650020"/>
            <a:ext cx="3234814" cy="1054831"/>
          </a:xfrm>
          <a:prstGeom prst="rect">
            <a:avLst/>
          </a:prstGeom>
        </p:spPr>
      </p:pic>
      <p:pic>
        <p:nvPicPr>
          <p:cNvPr id="13" name="Picture 12" descr="A black background with yellow dots&#10;&#10;Description automatically generated">
            <a:extLst>
              <a:ext uri="{FF2B5EF4-FFF2-40B4-BE49-F238E27FC236}">
                <a16:creationId xmlns:a16="http://schemas.microsoft.com/office/drawing/2014/main" id="{A59BE7D1-C0D8-092F-0D27-1065393E9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43" y="-1294651"/>
            <a:ext cx="2648890" cy="2895600"/>
          </a:xfrm>
          <a:prstGeom prst="rect">
            <a:avLst/>
          </a:prstGeom>
        </p:spPr>
      </p:pic>
      <p:graphicFrame>
        <p:nvGraphicFramePr>
          <p:cNvPr id="8" name="Content Placeholder 3">
            <a:extLst>
              <a:ext uri="{FF2B5EF4-FFF2-40B4-BE49-F238E27FC236}">
                <a16:creationId xmlns:a16="http://schemas.microsoft.com/office/drawing/2014/main" id="{42847766-45BC-19A7-7D2B-3739D6A12B26}"/>
              </a:ext>
            </a:extLst>
          </p:cNvPr>
          <p:cNvGraphicFramePr>
            <a:graphicFrameLocks/>
          </p:cNvGraphicFramePr>
          <p:nvPr>
            <p:extLst>
              <p:ext uri="{D42A27DB-BD31-4B8C-83A1-F6EECF244321}">
                <p14:modId xmlns:p14="http://schemas.microsoft.com/office/powerpoint/2010/main" val="591460858"/>
              </p:ext>
            </p:extLst>
          </p:nvPr>
        </p:nvGraphicFramePr>
        <p:xfrm>
          <a:off x="5245955" y="572232"/>
          <a:ext cx="6292902" cy="5713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528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C8DE15-33F3-1719-A05D-1D63C4674980}"/>
              </a:ext>
            </a:extLst>
          </p:cNvPr>
          <p:cNvSpPr>
            <a:spLocks noGrp="1"/>
          </p:cNvSpPr>
          <p:nvPr>
            <p:ph type="title"/>
          </p:nvPr>
        </p:nvSpPr>
        <p:spPr/>
        <p:txBody>
          <a:bodyPr/>
          <a:lstStyle/>
          <a:p>
            <a:r>
              <a:rPr lang="en-US" dirty="0"/>
              <a:t>Goals of the Process</a:t>
            </a:r>
          </a:p>
        </p:txBody>
      </p:sp>
      <p:sp>
        <p:nvSpPr>
          <p:cNvPr id="3" name="Slide Number Placeholder 2">
            <a:extLst>
              <a:ext uri="{FF2B5EF4-FFF2-40B4-BE49-F238E27FC236}">
                <a16:creationId xmlns:a16="http://schemas.microsoft.com/office/drawing/2014/main" id="{B8094443-2C69-5B7C-3488-F8DA14813F65}"/>
              </a:ext>
            </a:extLst>
          </p:cNvPr>
          <p:cNvSpPr>
            <a:spLocks noGrp="1"/>
          </p:cNvSpPr>
          <p:nvPr>
            <p:ph type="sldNum" sz="quarter" idx="11"/>
          </p:nvPr>
        </p:nvSpPr>
        <p:spPr/>
        <p:txBody>
          <a:bodyPr/>
          <a:lstStyle/>
          <a:p>
            <a:fld id="{71D00C28-2252-7A46-BDE1-23546EACCE2C}" type="slidenum">
              <a:rPr lang="en-US" smtClean="0"/>
              <a:pPr/>
              <a:t>3</a:t>
            </a:fld>
            <a:endParaRPr lang="en-US" dirty="0"/>
          </a:p>
        </p:txBody>
      </p:sp>
      <p:sp>
        <p:nvSpPr>
          <p:cNvPr id="2" name="Content Placeholder 1">
            <a:extLst>
              <a:ext uri="{FF2B5EF4-FFF2-40B4-BE49-F238E27FC236}">
                <a16:creationId xmlns:a16="http://schemas.microsoft.com/office/drawing/2014/main" id="{6EDE6103-DE68-B561-1502-5AF4E38E143E}"/>
              </a:ext>
            </a:extLst>
          </p:cNvPr>
          <p:cNvSpPr>
            <a:spLocks noGrp="1"/>
          </p:cNvSpPr>
          <p:nvPr>
            <p:ph type="body" sz="quarter" idx="18"/>
          </p:nvPr>
        </p:nvSpPr>
        <p:spPr/>
        <p:txBody>
          <a:bodyPr>
            <a:normAutofit/>
          </a:bodyPr>
          <a:lstStyle/>
          <a:p>
            <a:r>
              <a:rPr lang="en-US" sz="4800" dirty="0"/>
              <a:t> </a:t>
            </a:r>
          </a:p>
        </p:txBody>
      </p:sp>
      <p:sp>
        <p:nvSpPr>
          <p:cNvPr id="5" name="Text Placeholder 4">
            <a:extLst>
              <a:ext uri="{FF2B5EF4-FFF2-40B4-BE49-F238E27FC236}">
                <a16:creationId xmlns:a16="http://schemas.microsoft.com/office/drawing/2014/main" id="{BC76C076-25D8-8400-4DE2-82DC251DDA37}"/>
              </a:ext>
            </a:extLst>
          </p:cNvPr>
          <p:cNvSpPr>
            <a:spLocks noGrp="1"/>
          </p:cNvSpPr>
          <p:nvPr>
            <p:ph type="body" sz="quarter" idx="21"/>
          </p:nvPr>
        </p:nvSpPr>
        <p:spPr>
          <a:xfrm>
            <a:off x="6095999" y="2407510"/>
            <a:ext cx="5706359" cy="1184102"/>
          </a:xfrm>
        </p:spPr>
        <p:txBody>
          <a:bodyPr>
            <a:normAutofit/>
          </a:bodyPr>
          <a:lstStyle/>
          <a:p>
            <a:pPr>
              <a:lnSpc>
                <a:spcPct val="120000"/>
              </a:lnSpc>
            </a:pPr>
            <a:r>
              <a:rPr lang="en-US" b="0" dirty="0">
                <a:latin typeface="Lato" panose="020F0502020204030203" pitchFamily="34" charset="0"/>
                <a:ea typeface="Lato" panose="020F0502020204030203" pitchFamily="34" charset="0"/>
                <a:cs typeface="Lato" panose="020F0502020204030203" pitchFamily="34" charset="0"/>
              </a:rPr>
              <a:t>To determine what environmental factors are impacting women and girls the most in your district.</a:t>
            </a:r>
            <a:endParaRPr lang="en-US" dirty="0"/>
          </a:p>
        </p:txBody>
      </p:sp>
      <p:sp>
        <p:nvSpPr>
          <p:cNvPr id="6" name="Text Placeholder 5">
            <a:extLst>
              <a:ext uri="{FF2B5EF4-FFF2-40B4-BE49-F238E27FC236}">
                <a16:creationId xmlns:a16="http://schemas.microsoft.com/office/drawing/2014/main" id="{945C7CAB-9DB8-3602-968E-E3DA8F848179}"/>
              </a:ext>
            </a:extLst>
          </p:cNvPr>
          <p:cNvSpPr>
            <a:spLocks noGrp="1"/>
          </p:cNvSpPr>
          <p:nvPr>
            <p:ph type="body" sz="quarter" idx="22"/>
          </p:nvPr>
        </p:nvSpPr>
        <p:spPr>
          <a:xfrm>
            <a:off x="6095999" y="3977906"/>
            <a:ext cx="5612091" cy="1074861"/>
          </a:xfrm>
        </p:spPr>
        <p:txBody>
          <a:bodyPr>
            <a:normAutofit/>
          </a:bodyPr>
          <a:lstStyle/>
          <a:p>
            <a:pPr>
              <a:lnSpc>
                <a:spcPct val="120000"/>
              </a:lnSpc>
            </a:pPr>
            <a:r>
              <a:rPr lang="en-US" b="0" dirty="0">
                <a:latin typeface="Lato" panose="020F0502020204030203" pitchFamily="34" charset="0"/>
                <a:ea typeface="Lato" panose="020F0502020204030203" pitchFamily="34" charset="0"/>
                <a:cs typeface="Lato" panose="020F0502020204030203" pitchFamily="34" charset="0"/>
              </a:rPr>
              <a:t>Decide where your district wants to focus based on the goals outlined by Zonta International.</a:t>
            </a:r>
          </a:p>
        </p:txBody>
      </p:sp>
      <p:pic>
        <p:nvPicPr>
          <p:cNvPr id="7" name="Picture 6" descr="A white arrow with black background&#10;&#10;Description automatically generated">
            <a:extLst>
              <a:ext uri="{FF2B5EF4-FFF2-40B4-BE49-F238E27FC236}">
                <a16:creationId xmlns:a16="http://schemas.microsoft.com/office/drawing/2014/main" id="{4A42EB08-6244-039F-2DC3-AC5DE5F7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228" y="1440304"/>
            <a:ext cx="4762625" cy="4762625"/>
          </a:xfrm>
          <a:prstGeom prst="ellipse">
            <a:avLst/>
          </a:prstGeom>
        </p:spPr>
      </p:pic>
      <p:pic>
        <p:nvPicPr>
          <p:cNvPr id="8" name="Picture 7" descr="A black background with yellow dots&#10;&#10;Description automatically generated">
            <a:extLst>
              <a:ext uri="{FF2B5EF4-FFF2-40B4-BE49-F238E27FC236}">
                <a16:creationId xmlns:a16="http://schemas.microsoft.com/office/drawing/2014/main" id="{815074A6-38DD-717C-44DD-36766962D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5777" y="-1197090"/>
            <a:ext cx="2648890" cy="2895600"/>
          </a:xfrm>
          <a:prstGeom prst="rect">
            <a:avLst/>
          </a:prstGeom>
        </p:spPr>
      </p:pic>
    </p:spTree>
    <p:extLst>
      <p:ext uri="{BB962C8B-B14F-4D97-AF65-F5344CB8AC3E}">
        <p14:creationId xmlns:p14="http://schemas.microsoft.com/office/powerpoint/2010/main" val="405382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C8DE15-33F3-1719-A05D-1D63C4674980}"/>
              </a:ext>
            </a:extLst>
          </p:cNvPr>
          <p:cNvSpPr>
            <a:spLocks noGrp="1"/>
          </p:cNvSpPr>
          <p:nvPr>
            <p:ph type="title"/>
          </p:nvPr>
        </p:nvSpPr>
        <p:spPr/>
        <p:txBody>
          <a:bodyPr/>
          <a:lstStyle/>
          <a:p>
            <a:r>
              <a:rPr lang="en-US" dirty="0"/>
              <a:t>Goals of the Process</a:t>
            </a:r>
          </a:p>
        </p:txBody>
      </p:sp>
      <p:sp>
        <p:nvSpPr>
          <p:cNvPr id="3" name="Slide Number Placeholder 2">
            <a:extLst>
              <a:ext uri="{FF2B5EF4-FFF2-40B4-BE49-F238E27FC236}">
                <a16:creationId xmlns:a16="http://schemas.microsoft.com/office/drawing/2014/main" id="{B8094443-2C69-5B7C-3488-F8DA14813F65}"/>
              </a:ext>
            </a:extLst>
          </p:cNvPr>
          <p:cNvSpPr>
            <a:spLocks noGrp="1"/>
          </p:cNvSpPr>
          <p:nvPr>
            <p:ph type="sldNum" sz="quarter" idx="11"/>
          </p:nvPr>
        </p:nvSpPr>
        <p:spPr/>
        <p:txBody>
          <a:bodyPr/>
          <a:lstStyle/>
          <a:p>
            <a:fld id="{71D00C28-2252-7A46-BDE1-23546EACCE2C}" type="slidenum">
              <a:rPr lang="en-US" smtClean="0"/>
              <a:pPr/>
              <a:t>4</a:t>
            </a:fld>
            <a:endParaRPr lang="en-US" dirty="0"/>
          </a:p>
        </p:txBody>
      </p:sp>
      <p:sp>
        <p:nvSpPr>
          <p:cNvPr id="2" name="Content Placeholder 1">
            <a:extLst>
              <a:ext uri="{FF2B5EF4-FFF2-40B4-BE49-F238E27FC236}">
                <a16:creationId xmlns:a16="http://schemas.microsoft.com/office/drawing/2014/main" id="{6EDE6103-DE68-B561-1502-5AF4E38E143E}"/>
              </a:ext>
            </a:extLst>
          </p:cNvPr>
          <p:cNvSpPr>
            <a:spLocks noGrp="1"/>
          </p:cNvSpPr>
          <p:nvPr>
            <p:ph type="body" sz="quarter" idx="18"/>
          </p:nvPr>
        </p:nvSpPr>
        <p:spPr/>
        <p:txBody>
          <a:bodyPr>
            <a:normAutofit/>
          </a:bodyPr>
          <a:lstStyle/>
          <a:p>
            <a:r>
              <a:rPr lang="en-US" sz="4800" dirty="0"/>
              <a:t> </a:t>
            </a:r>
          </a:p>
        </p:txBody>
      </p:sp>
      <p:sp>
        <p:nvSpPr>
          <p:cNvPr id="7" name="Text Placeholder 6">
            <a:extLst>
              <a:ext uri="{FF2B5EF4-FFF2-40B4-BE49-F238E27FC236}">
                <a16:creationId xmlns:a16="http://schemas.microsoft.com/office/drawing/2014/main" id="{65C71F33-D533-2CA5-2E8F-AA6C97F7A86A}"/>
              </a:ext>
            </a:extLst>
          </p:cNvPr>
          <p:cNvSpPr>
            <a:spLocks noGrp="1"/>
          </p:cNvSpPr>
          <p:nvPr>
            <p:ph type="body" sz="quarter" idx="23"/>
          </p:nvPr>
        </p:nvSpPr>
        <p:spPr>
          <a:xfrm>
            <a:off x="6096001" y="2403952"/>
            <a:ext cx="5678078" cy="1082843"/>
          </a:xfrm>
        </p:spPr>
        <p:txBody>
          <a:bodyPr>
            <a:noAutofit/>
          </a:bodyPr>
          <a:lstStyle/>
          <a:p>
            <a:pPr>
              <a:lnSpc>
                <a:spcPct val="120000"/>
              </a:lnSpc>
            </a:pPr>
            <a:r>
              <a:rPr lang="en-US" b="0" dirty="0">
                <a:latin typeface="Lato" panose="020F0502020204030203" pitchFamily="34" charset="0"/>
                <a:ea typeface="Lato" panose="020F0502020204030203" pitchFamily="34" charset="0"/>
                <a:cs typeface="Lato" panose="020F0502020204030203" pitchFamily="34" charset="0"/>
              </a:rPr>
              <a:t>Develop preliminary consensus on key strategies through which your district can help address Zonta International’s goals.</a:t>
            </a:r>
          </a:p>
        </p:txBody>
      </p:sp>
      <p:sp>
        <p:nvSpPr>
          <p:cNvPr id="8" name="Text Placeholder 6">
            <a:extLst>
              <a:ext uri="{FF2B5EF4-FFF2-40B4-BE49-F238E27FC236}">
                <a16:creationId xmlns:a16="http://schemas.microsoft.com/office/drawing/2014/main" id="{76EC6CE0-4C3E-47F7-DEFE-AB50DDC59D89}"/>
              </a:ext>
            </a:extLst>
          </p:cNvPr>
          <p:cNvSpPr txBox="1">
            <a:spLocks/>
          </p:cNvSpPr>
          <p:nvPr/>
        </p:nvSpPr>
        <p:spPr>
          <a:xfrm>
            <a:off x="6096000" y="3721306"/>
            <a:ext cx="5678077" cy="151999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1" i="0" kern="1200">
                <a:solidFill>
                  <a:schemeClr val="tx1"/>
                </a:solidFill>
                <a:latin typeface="Lato Black" panose="020F0502020204030203" pitchFamily="34" charset="77"/>
                <a:ea typeface="+mn-ea"/>
                <a:cs typeface="+mn-cs"/>
              </a:defRPr>
            </a:lvl1pPr>
            <a:lvl2pPr marL="22225" indent="0" algn="l" defTabSz="914400" rtl="0" eaLnBrk="1" latinLnBrk="0" hangingPunct="1">
              <a:lnSpc>
                <a:spcPct val="90000"/>
              </a:lnSpc>
              <a:spcBef>
                <a:spcPts val="500"/>
              </a:spcBef>
              <a:buClr>
                <a:schemeClr val="accent1"/>
              </a:buClr>
              <a:buFont typeface="Arial" panose="020B0604020202020204" pitchFamily="34" charset="0"/>
              <a:buNone/>
              <a:tabLst/>
              <a:defRPr sz="1800" b="1"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b="0" dirty="0">
                <a:latin typeface="Lato" panose="020F0502020204030203" pitchFamily="34" charset="0"/>
                <a:ea typeface="Lato" panose="020F0502020204030203" pitchFamily="34" charset="0"/>
                <a:cs typeface="Lato" panose="020F0502020204030203" pitchFamily="34" charset="0"/>
              </a:rPr>
              <a:t>Identify, through a SWOT analysis, what your district’s strengths, weaknesses, opportunities and threats are so that can be part of your planning process as you think through strategies.</a:t>
            </a:r>
          </a:p>
        </p:txBody>
      </p:sp>
      <p:pic>
        <p:nvPicPr>
          <p:cNvPr id="5" name="Picture 4" descr="A white arrow with black background&#10;&#10;Description automatically generated">
            <a:extLst>
              <a:ext uri="{FF2B5EF4-FFF2-40B4-BE49-F238E27FC236}">
                <a16:creationId xmlns:a16="http://schemas.microsoft.com/office/drawing/2014/main" id="{4696FAA9-CEDB-AA25-3141-D76D5D043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228" y="1440304"/>
            <a:ext cx="4762625" cy="4762625"/>
          </a:xfrm>
          <a:prstGeom prst="ellipse">
            <a:avLst/>
          </a:prstGeom>
        </p:spPr>
      </p:pic>
      <p:pic>
        <p:nvPicPr>
          <p:cNvPr id="6" name="Picture 5" descr="A black background with yellow dots&#10;&#10;Description automatically generated">
            <a:extLst>
              <a:ext uri="{FF2B5EF4-FFF2-40B4-BE49-F238E27FC236}">
                <a16:creationId xmlns:a16="http://schemas.microsoft.com/office/drawing/2014/main" id="{A42D6E6B-49FB-3EDA-DE51-C3595B2F0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5777" y="-1197090"/>
            <a:ext cx="2648890" cy="2895600"/>
          </a:xfrm>
          <a:prstGeom prst="rect">
            <a:avLst/>
          </a:prstGeom>
        </p:spPr>
      </p:pic>
    </p:spTree>
    <p:extLst>
      <p:ext uri="{BB962C8B-B14F-4D97-AF65-F5344CB8AC3E}">
        <p14:creationId xmlns:p14="http://schemas.microsoft.com/office/powerpoint/2010/main" val="313411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4C0FE0-F9AB-2C63-563D-A1CBAB95ADFB}"/>
              </a:ext>
            </a:extLst>
          </p:cNvPr>
          <p:cNvSpPr>
            <a:spLocks noGrp="1"/>
          </p:cNvSpPr>
          <p:nvPr>
            <p:ph type="body" sz="quarter" idx="14"/>
          </p:nvPr>
        </p:nvSpPr>
        <p:spPr/>
        <p:txBody>
          <a:bodyPr>
            <a:normAutofit/>
          </a:bodyPr>
          <a:lstStyle/>
          <a:p>
            <a:r>
              <a:rPr lang="en-US" sz="1800" b="0" dirty="0"/>
              <a:t>Represent a diverse range of perspectives in your district.</a:t>
            </a:r>
          </a:p>
        </p:txBody>
      </p:sp>
      <p:sp>
        <p:nvSpPr>
          <p:cNvPr id="5" name="Text Placeholder 4">
            <a:extLst>
              <a:ext uri="{FF2B5EF4-FFF2-40B4-BE49-F238E27FC236}">
                <a16:creationId xmlns:a16="http://schemas.microsoft.com/office/drawing/2014/main" id="{A0C295AC-FE3B-D44F-764D-594EEE55C1AF}"/>
              </a:ext>
            </a:extLst>
          </p:cNvPr>
          <p:cNvSpPr>
            <a:spLocks noGrp="1"/>
          </p:cNvSpPr>
          <p:nvPr>
            <p:ph type="body" sz="quarter" idx="15"/>
          </p:nvPr>
        </p:nvSpPr>
        <p:spPr/>
        <p:txBody>
          <a:bodyPr>
            <a:normAutofit/>
          </a:bodyPr>
          <a:lstStyle/>
          <a:p>
            <a:r>
              <a:rPr lang="en-US" sz="1800" b="0" dirty="0"/>
              <a:t>People who might provide a unique viewpoint.</a:t>
            </a:r>
          </a:p>
        </p:txBody>
      </p:sp>
      <p:sp>
        <p:nvSpPr>
          <p:cNvPr id="6" name="Text Placeholder 5">
            <a:extLst>
              <a:ext uri="{FF2B5EF4-FFF2-40B4-BE49-F238E27FC236}">
                <a16:creationId xmlns:a16="http://schemas.microsoft.com/office/drawing/2014/main" id="{92C91EE7-AE04-4569-8746-0A32F65665ED}"/>
              </a:ext>
            </a:extLst>
          </p:cNvPr>
          <p:cNvSpPr>
            <a:spLocks noGrp="1"/>
          </p:cNvSpPr>
          <p:nvPr>
            <p:ph type="body" sz="quarter" idx="16"/>
          </p:nvPr>
        </p:nvSpPr>
        <p:spPr/>
        <p:txBody>
          <a:bodyPr>
            <a:normAutofit/>
          </a:bodyPr>
          <a:lstStyle/>
          <a:p>
            <a:r>
              <a:rPr lang="en-US" sz="1800" b="0" dirty="0"/>
              <a:t>People whose buy-in is crucial to the success.</a:t>
            </a:r>
          </a:p>
        </p:txBody>
      </p:sp>
      <p:sp>
        <p:nvSpPr>
          <p:cNvPr id="7" name="Text Placeholder 6">
            <a:extLst>
              <a:ext uri="{FF2B5EF4-FFF2-40B4-BE49-F238E27FC236}">
                <a16:creationId xmlns:a16="http://schemas.microsoft.com/office/drawing/2014/main" id="{5756CC0A-8DDB-DB1B-2B07-E29A7378E9AA}"/>
              </a:ext>
            </a:extLst>
          </p:cNvPr>
          <p:cNvSpPr>
            <a:spLocks noGrp="1"/>
          </p:cNvSpPr>
          <p:nvPr>
            <p:ph type="body" sz="quarter" idx="17"/>
          </p:nvPr>
        </p:nvSpPr>
        <p:spPr>
          <a:xfrm>
            <a:off x="1018095" y="4677802"/>
            <a:ext cx="2916390" cy="1515607"/>
          </a:xfrm>
        </p:spPr>
        <p:txBody>
          <a:bodyPr>
            <a:normAutofit lnSpcReduction="10000"/>
          </a:bodyPr>
          <a:lstStyle/>
          <a:p>
            <a:pPr marL="0" indent="0" algn="ctr" rtl="0" eaLnBrk="1" latinLnBrk="0" hangingPunct="1">
              <a:lnSpc>
                <a:spcPct val="90000"/>
              </a:lnSpc>
              <a:spcBef>
                <a:spcPts val="0"/>
              </a:spcBef>
              <a:spcAft>
                <a:spcPts val="600"/>
              </a:spcAft>
            </a:pPr>
            <a:r>
              <a:rPr lang="en-US" sz="1800" b="0" i="0" kern="1200" dirty="0">
                <a:solidFill>
                  <a:srgbClr val="FFFFFF"/>
                </a:solidFill>
                <a:effectLst/>
                <a:latin typeface="Lato" panose="020F0502020204030203" pitchFamily="34" charset="0"/>
                <a:ea typeface="+mn-ea"/>
                <a:cs typeface="+mn-cs"/>
              </a:rPr>
              <a:t>ROLE</a:t>
            </a:r>
          </a:p>
          <a:p>
            <a:pPr marL="0" indent="0" rtl="0" eaLnBrk="1" latinLnBrk="0" hangingPunct="1">
              <a:lnSpc>
                <a:spcPct val="90000"/>
              </a:lnSpc>
              <a:spcBef>
                <a:spcPts val="0"/>
              </a:spcBef>
              <a:spcAft>
                <a:spcPts val="600"/>
              </a:spcAft>
            </a:pPr>
            <a:br>
              <a:rPr lang="en-US" sz="900" b="0" i="0" kern="1200" dirty="0">
                <a:solidFill>
                  <a:srgbClr val="FFFFFF"/>
                </a:solidFill>
                <a:effectLst/>
                <a:latin typeface="Lato" panose="020F0502020204030203" pitchFamily="34" charset="0"/>
                <a:ea typeface="+mn-ea"/>
                <a:cs typeface="+mn-cs"/>
              </a:rPr>
            </a:br>
            <a:r>
              <a:rPr lang="en-US" sz="1800" b="0" i="0" kern="1200" dirty="0">
                <a:solidFill>
                  <a:srgbClr val="FFFFFF"/>
                </a:solidFill>
                <a:effectLst/>
                <a:latin typeface="Lato" panose="020F0502020204030203" pitchFamily="34" charset="0"/>
                <a:ea typeface="+mn-ea"/>
                <a:cs typeface="+mn-cs"/>
              </a:rPr>
              <a:t>To provide open, objective </a:t>
            </a:r>
            <a:br>
              <a:rPr lang="en-US" sz="1800" b="0" i="0" kern="1200" dirty="0">
                <a:solidFill>
                  <a:srgbClr val="FFFFFF"/>
                </a:solidFill>
                <a:effectLst/>
                <a:latin typeface="Lato" panose="020F0502020204030203" pitchFamily="34" charset="0"/>
                <a:ea typeface="+mn-ea"/>
                <a:cs typeface="+mn-cs"/>
              </a:rPr>
            </a:br>
            <a:r>
              <a:rPr lang="en-US" sz="1800" b="0" i="0" kern="1200" dirty="0">
                <a:solidFill>
                  <a:srgbClr val="FFFFFF"/>
                </a:solidFill>
                <a:effectLst/>
                <a:latin typeface="Lato" panose="020F0502020204030203" pitchFamily="34" charset="0"/>
                <a:ea typeface="+mn-ea"/>
                <a:cs typeface="+mn-cs"/>
              </a:rPr>
              <a:t>and honest participation </a:t>
            </a:r>
            <a:br>
              <a:rPr lang="en-US" sz="1800" b="0" i="0" kern="1200" dirty="0">
                <a:solidFill>
                  <a:srgbClr val="FFFFFF"/>
                </a:solidFill>
                <a:effectLst/>
                <a:latin typeface="Lato" panose="020F0502020204030203" pitchFamily="34" charset="0"/>
                <a:ea typeface="+mn-ea"/>
                <a:cs typeface="+mn-cs"/>
              </a:rPr>
            </a:br>
            <a:r>
              <a:rPr lang="en-US" sz="1800" b="0" i="0" kern="1200" dirty="0">
                <a:solidFill>
                  <a:srgbClr val="FFFFFF"/>
                </a:solidFill>
                <a:effectLst/>
                <a:latin typeface="Lato" panose="020F0502020204030203" pitchFamily="34" charset="0"/>
                <a:ea typeface="+mn-ea"/>
                <a:cs typeface="+mn-cs"/>
              </a:rPr>
              <a:t>without representing a </a:t>
            </a:r>
            <a:br>
              <a:rPr lang="en-US" sz="1800" b="0" i="0" kern="1200" dirty="0">
                <a:solidFill>
                  <a:srgbClr val="FFFFFF"/>
                </a:solidFill>
                <a:effectLst/>
                <a:latin typeface="Lato" panose="020F0502020204030203" pitchFamily="34" charset="0"/>
                <a:ea typeface="+mn-ea"/>
                <a:cs typeface="+mn-cs"/>
              </a:rPr>
            </a:br>
            <a:r>
              <a:rPr lang="en-US" sz="1800" b="0" i="0" kern="1200" dirty="0">
                <a:solidFill>
                  <a:srgbClr val="FFFFFF"/>
                </a:solidFill>
                <a:effectLst/>
                <a:latin typeface="Lato" panose="020F0502020204030203" pitchFamily="34" charset="0"/>
                <a:ea typeface="+mn-ea"/>
                <a:cs typeface="+mn-cs"/>
              </a:rPr>
              <a:t>specific viewpoint.</a:t>
            </a:r>
            <a:endParaRPr lang="en-US" sz="1800" b="0" dirty="0">
              <a:effectLst/>
            </a:endParaRPr>
          </a:p>
        </p:txBody>
      </p:sp>
      <p:sp>
        <p:nvSpPr>
          <p:cNvPr id="16" name="Text Placeholder 15">
            <a:extLst>
              <a:ext uri="{FF2B5EF4-FFF2-40B4-BE49-F238E27FC236}">
                <a16:creationId xmlns:a16="http://schemas.microsoft.com/office/drawing/2014/main" id="{D44E2D0E-29BE-787C-504A-7DA3278B53DD}"/>
              </a:ext>
            </a:extLst>
          </p:cNvPr>
          <p:cNvSpPr>
            <a:spLocks noGrp="1"/>
          </p:cNvSpPr>
          <p:nvPr>
            <p:ph type="body" sz="quarter" idx="21"/>
          </p:nvPr>
        </p:nvSpPr>
        <p:spPr/>
        <p:txBody>
          <a:bodyPr/>
          <a:lstStyle/>
          <a:p>
            <a:endParaRPr lang="en-US"/>
          </a:p>
        </p:txBody>
      </p:sp>
      <p:sp>
        <p:nvSpPr>
          <p:cNvPr id="15" name="Text Placeholder 14">
            <a:extLst>
              <a:ext uri="{FF2B5EF4-FFF2-40B4-BE49-F238E27FC236}">
                <a16:creationId xmlns:a16="http://schemas.microsoft.com/office/drawing/2014/main" id="{62990036-9181-0C51-1CB7-1FFA9A1E180C}"/>
              </a:ext>
            </a:extLst>
          </p:cNvPr>
          <p:cNvSpPr>
            <a:spLocks noGrp="1"/>
          </p:cNvSpPr>
          <p:nvPr>
            <p:ph type="body" sz="quarter" idx="20"/>
          </p:nvPr>
        </p:nvSpPr>
        <p:spPr/>
        <p:txBody>
          <a:bodyPr/>
          <a:lstStyle/>
          <a:p>
            <a:endParaRPr lang="en-US"/>
          </a:p>
        </p:txBody>
      </p:sp>
      <p:sp>
        <p:nvSpPr>
          <p:cNvPr id="12" name="Text Placeholder 11">
            <a:extLst>
              <a:ext uri="{FF2B5EF4-FFF2-40B4-BE49-F238E27FC236}">
                <a16:creationId xmlns:a16="http://schemas.microsoft.com/office/drawing/2014/main" id="{C0395414-CEB7-45C1-A2DA-80C4F24D7804}"/>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0A26DD7C-1C1F-E453-158B-6371D6A42AAD}"/>
              </a:ext>
            </a:extLst>
          </p:cNvPr>
          <p:cNvSpPr>
            <a:spLocks noGrp="1"/>
          </p:cNvSpPr>
          <p:nvPr>
            <p:ph type="body" sz="quarter" idx="18"/>
          </p:nvPr>
        </p:nvSpPr>
        <p:spPr/>
        <p:txBody>
          <a:bodyPr/>
          <a:lstStyle/>
          <a:p>
            <a:endParaRPr lang="en-US"/>
          </a:p>
        </p:txBody>
      </p:sp>
      <p:sp>
        <p:nvSpPr>
          <p:cNvPr id="19" name="Text Placeholder 18">
            <a:extLst>
              <a:ext uri="{FF2B5EF4-FFF2-40B4-BE49-F238E27FC236}">
                <a16:creationId xmlns:a16="http://schemas.microsoft.com/office/drawing/2014/main" id="{0CC25EFE-AEC5-C529-DEEB-5098BD8A3EEE}"/>
              </a:ext>
            </a:extLst>
          </p:cNvPr>
          <p:cNvSpPr>
            <a:spLocks noGrp="1"/>
          </p:cNvSpPr>
          <p:nvPr>
            <p:ph type="body" sz="quarter" idx="22"/>
          </p:nvPr>
        </p:nvSpPr>
        <p:spPr>
          <a:xfrm>
            <a:off x="8425721" y="1145690"/>
            <a:ext cx="3640588" cy="909493"/>
          </a:xfrm>
        </p:spPr>
        <p:txBody>
          <a:bodyPr>
            <a:normAutofit/>
          </a:bodyPr>
          <a:lstStyle/>
          <a:p>
            <a:r>
              <a:rPr lang="en-US" sz="1800" b="0" dirty="0"/>
              <a:t>An independent, objective voice.</a:t>
            </a:r>
          </a:p>
        </p:txBody>
      </p:sp>
      <p:sp>
        <p:nvSpPr>
          <p:cNvPr id="13" name="Text Placeholder 12">
            <a:extLst>
              <a:ext uri="{FF2B5EF4-FFF2-40B4-BE49-F238E27FC236}">
                <a16:creationId xmlns:a16="http://schemas.microsoft.com/office/drawing/2014/main" id="{385DC412-513C-B0BB-29CF-8BD8FC9285AE}"/>
              </a:ext>
            </a:extLst>
          </p:cNvPr>
          <p:cNvSpPr>
            <a:spLocks noGrp="1"/>
          </p:cNvSpPr>
          <p:nvPr>
            <p:ph type="body" sz="quarter" idx="23"/>
          </p:nvPr>
        </p:nvSpPr>
        <p:spPr>
          <a:xfrm>
            <a:off x="8875372" y="2781158"/>
            <a:ext cx="2750266" cy="909493"/>
          </a:xfrm>
        </p:spPr>
        <p:txBody>
          <a:bodyPr>
            <a:noAutofit/>
          </a:bodyPr>
          <a:lstStyle/>
          <a:p>
            <a:pPr algn="ctr">
              <a:lnSpc>
                <a:spcPct val="100000"/>
              </a:lnSpc>
            </a:pPr>
            <a:r>
              <a:rPr lang="en-US" sz="1800" b="0" dirty="0"/>
              <a:t>ROLE</a:t>
            </a:r>
            <a:r>
              <a:rPr lang="en-US" sz="1800" b="1" dirty="0"/>
              <a:t> </a:t>
            </a:r>
          </a:p>
          <a:p>
            <a:pPr>
              <a:lnSpc>
                <a:spcPct val="100000"/>
              </a:lnSpc>
            </a:pPr>
            <a:endParaRPr lang="en-US" sz="700" b="1" dirty="0"/>
          </a:p>
          <a:p>
            <a:pPr>
              <a:lnSpc>
                <a:spcPct val="100000"/>
              </a:lnSpc>
            </a:pPr>
            <a:r>
              <a:rPr lang="en-US" sz="1800" b="0" dirty="0"/>
              <a:t>To manage the process and ask questions of the group to bring about understanding.</a:t>
            </a:r>
          </a:p>
        </p:txBody>
      </p:sp>
      <p:sp>
        <p:nvSpPr>
          <p:cNvPr id="26" name="Text Placeholder 25">
            <a:extLst>
              <a:ext uri="{FF2B5EF4-FFF2-40B4-BE49-F238E27FC236}">
                <a16:creationId xmlns:a16="http://schemas.microsoft.com/office/drawing/2014/main" id="{E49ACFF1-9E4C-1023-D9B1-DCD05300D583}"/>
              </a:ext>
            </a:extLst>
          </p:cNvPr>
          <p:cNvSpPr>
            <a:spLocks noGrp="1"/>
          </p:cNvSpPr>
          <p:nvPr>
            <p:ph type="body" sz="quarter" idx="28"/>
          </p:nvPr>
        </p:nvSpPr>
        <p:spPr>
          <a:xfrm>
            <a:off x="7865429" y="3235905"/>
            <a:ext cx="560292" cy="555258"/>
          </a:xfrm>
        </p:spPr>
        <p:txBody>
          <a:bodyPr/>
          <a:lstStyle/>
          <a:p>
            <a:endParaRPr lang="en-US" dirty="0"/>
          </a:p>
        </p:txBody>
      </p:sp>
      <p:sp>
        <p:nvSpPr>
          <p:cNvPr id="27" name="Text Placeholder 26">
            <a:extLst>
              <a:ext uri="{FF2B5EF4-FFF2-40B4-BE49-F238E27FC236}">
                <a16:creationId xmlns:a16="http://schemas.microsoft.com/office/drawing/2014/main" id="{0609B325-4E6B-70E7-31B4-719B6EAD27A2}"/>
              </a:ext>
            </a:extLst>
          </p:cNvPr>
          <p:cNvSpPr>
            <a:spLocks noGrp="1"/>
          </p:cNvSpPr>
          <p:nvPr>
            <p:ph type="body" sz="quarter" idx="29"/>
          </p:nvPr>
        </p:nvSpPr>
        <p:spPr/>
        <p:txBody>
          <a:bodyPr/>
          <a:lstStyle/>
          <a:p>
            <a:endParaRPr lang="en-US"/>
          </a:p>
        </p:txBody>
      </p:sp>
      <p:sp>
        <p:nvSpPr>
          <p:cNvPr id="20" name="Text Placeholder 19">
            <a:extLst>
              <a:ext uri="{FF2B5EF4-FFF2-40B4-BE49-F238E27FC236}">
                <a16:creationId xmlns:a16="http://schemas.microsoft.com/office/drawing/2014/main" id="{F97B6E7A-BAD9-5D3C-17E2-0737664993F5}"/>
              </a:ext>
            </a:extLst>
          </p:cNvPr>
          <p:cNvSpPr>
            <a:spLocks noGrp="1"/>
          </p:cNvSpPr>
          <p:nvPr>
            <p:ph type="body" sz="quarter" idx="30"/>
          </p:nvPr>
        </p:nvSpPr>
        <p:spPr/>
        <p:txBody>
          <a:bodyPr/>
          <a:lstStyle/>
          <a:p>
            <a:r>
              <a:rPr lang="en-US" dirty="0"/>
              <a:t>Who should be involved?</a:t>
            </a:r>
          </a:p>
        </p:txBody>
      </p:sp>
      <p:sp>
        <p:nvSpPr>
          <p:cNvPr id="3" name="Slide Number Placeholder 2">
            <a:extLst>
              <a:ext uri="{FF2B5EF4-FFF2-40B4-BE49-F238E27FC236}">
                <a16:creationId xmlns:a16="http://schemas.microsoft.com/office/drawing/2014/main" id="{2D964DFF-6A77-24D6-C60B-6C9307573858}"/>
              </a:ext>
            </a:extLst>
          </p:cNvPr>
          <p:cNvSpPr>
            <a:spLocks noGrp="1"/>
          </p:cNvSpPr>
          <p:nvPr>
            <p:ph type="sldNum"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21" name="Content Placeholder 1">
            <a:extLst>
              <a:ext uri="{FF2B5EF4-FFF2-40B4-BE49-F238E27FC236}">
                <a16:creationId xmlns:a16="http://schemas.microsoft.com/office/drawing/2014/main" id="{B7DD8F93-D954-4352-C851-D323B6FB1027}"/>
              </a:ext>
            </a:extLst>
          </p:cNvPr>
          <p:cNvSpPr txBox="1">
            <a:spLocks/>
          </p:cNvSpPr>
          <p:nvPr/>
        </p:nvSpPr>
        <p:spPr>
          <a:xfrm>
            <a:off x="179109" y="162693"/>
            <a:ext cx="4339783" cy="909493"/>
          </a:xfrm>
          <a:prstGeom prst="rect">
            <a:avLst/>
          </a:prstGeom>
        </p:spPr>
        <p:txBody>
          <a:bodyPr vert="horz" lIns="91440" tIns="45720" rIns="91440" bIns="45720" rtlCol="0" anchor="ctr">
            <a:normAutofit/>
          </a:bodyPr>
          <a:lstStyle>
            <a:lvl1pPr marL="91440" indent="0" algn="r" defTabSz="914400" rtl="0" eaLnBrk="1" latinLnBrk="0" hangingPunct="1">
              <a:lnSpc>
                <a:spcPct val="90000"/>
              </a:lnSpc>
              <a:spcBef>
                <a:spcPts val="0"/>
              </a:spcBef>
              <a:spcAft>
                <a:spcPts val="600"/>
              </a:spcAft>
              <a:buClr>
                <a:schemeClr val="accent1"/>
              </a:buClr>
              <a:buFont typeface="Arial" panose="020B0604020202020204" pitchFamily="34" charset="0"/>
              <a:buNone/>
              <a:defRPr sz="1400" b="1" i="0" kern="1200">
                <a:solidFill>
                  <a:schemeClr val="bg1"/>
                </a:solidFill>
                <a:latin typeface="Lato"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000" dirty="0"/>
              <a:t>WORKING GROUP PARTICIPANTS</a:t>
            </a:r>
          </a:p>
        </p:txBody>
      </p:sp>
      <p:sp>
        <p:nvSpPr>
          <p:cNvPr id="22" name="Text Placeholder 11">
            <a:extLst>
              <a:ext uri="{FF2B5EF4-FFF2-40B4-BE49-F238E27FC236}">
                <a16:creationId xmlns:a16="http://schemas.microsoft.com/office/drawing/2014/main" id="{BFE1AE55-C13F-CBE4-03B8-6B912B1511D6}"/>
              </a:ext>
            </a:extLst>
          </p:cNvPr>
          <p:cNvSpPr txBox="1">
            <a:spLocks/>
          </p:cNvSpPr>
          <p:nvPr/>
        </p:nvSpPr>
        <p:spPr>
          <a:xfrm>
            <a:off x="8606596" y="254462"/>
            <a:ext cx="2758233" cy="909493"/>
          </a:xfrm>
          <a:prstGeom prst="rect">
            <a:avLst/>
          </a:prstGeom>
        </p:spPr>
        <p:txBody>
          <a:bodyPr vert="horz" lIns="91440" tIns="45720" rIns="91440" bIns="45720" rtlCol="0" anchor="ctr">
            <a:normAutofit/>
          </a:bodyPr>
          <a:lstStyle>
            <a:lvl1pPr marL="91440" indent="0" algn="l" defTabSz="914400" rtl="0" eaLnBrk="1" latinLnBrk="0" hangingPunct="1">
              <a:lnSpc>
                <a:spcPct val="90000"/>
              </a:lnSpc>
              <a:spcBef>
                <a:spcPts val="0"/>
              </a:spcBef>
              <a:spcAft>
                <a:spcPts val="600"/>
              </a:spcAft>
              <a:buClr>
                <a:schemeClr val="accent1"/>
              </a:buClr>
              <a:buFont typeface="Arial" panose="020B0604020202020204" pitchFamily="34" charset="0"/>
              <a:buNone/>
              <a:defRPr sz="1400" b="1" i="0" kern="1200">
                <a:solidFill>
                  <a:schemeClr val="bg1"/>
                </a:solidFill>
                <a:latin typeface="Lato"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r>
              <a:rPr lang="en-US" sz="2000" dirty="0"/>
              <a:t>FACILITATOR</a:t>
            </a:r>
            <a:endParaRPr lang="en-US" sz="1200" dirty="0"/>
          </a:p>
        </p:txBody>
      </p:sp>
    </p:spTree>
    <p:extLst>
      <p:ext uri="{BB962C8B-B14F-4D97-AF65-F5344CB8AC3E}">
        <p14:creationId xmlns:p14="http://schemas.microsoft.com/office/powerpoint/2010/main" val="317297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EC4D0F-FF79-4CA7-3AC5-090B319B2285}"/>
              </a:ext>
            </a:extLst>
          </p:cNvPr>
          <p:cNvSpPr>
            <a:spLocks noGrp="1"/>
          </p:cNvSpPr>
          <p:nvPr>
            <p:ph type="body" sz="quarter" idx="17"/>
          </p:nvPr>
        </p:nvSpPr>
        <p:spPr/>
        <p:txBody>
          <a:bodyPr>
            <a:normAutofit/>
          </a:bodyPr>
          <a:lstStyle/>
          <a:p>
            <a:r>
              <a:rPr lang="en-US" sz="2000" b="1" dirty="0">
                <a:effectLst/>
                <a:latin typeface="Lato" panose="020F0502020204030203" pitchFamily="34" charset="0"/>
                <a:ea typeface="Lato" panose="020F0502020204030203" pitchFamily="34" charset="0"/>
                <a:cs typeface="Lato" panose="020F0502020204030203" pitchFamily="34" charset="0"/>
              </a:rPr>
              <a:t>Political factors</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3" name="Text Placeholder 2">
            <a:extLst>
              <a:ext uri="{FF2B5EF4-FFF2-40B4-BE49-F238E27FC236}">
                <a16:creationId xmlns:a16="http://schemas.microsoft.com/office/drawing/2014/main" id="{9A3E26E3-BDEA-830B-BA60-54E63E03C4AB}"/>
              </a:ext>
            </a:extLst>
          </p:cNvPr>
          <p:cNvSpPr>
            <a:spLocks noGrp="1"/>
          </p:cNvSpPr>
          <p:nvPr>
            <p:ph type="body" sz="quarter" idx="18"/>
          </p:nvPr>
        </p:nvSpPr>
        <p:spPr/>
        <p:txBody>
          <a:bodyPr>
            <a:normAutofit/>
          </a:bodyPr>
          <a:lstStyle/>
          <a:p>
            <a:r>
              <a:rPr lang="en-US" sz="2000" b="1" dirty="0">
                <a:effectLst/>
                <a:latin typeface="Lato" panose="020F0502020204030203" pitchFamily="34" charset="0"/>
                <a:ea typeface="Lato" panose="020F0502020204030203" pitchFamily="34" charset="0"/>
                <a:cs typeface="Lato" panose="020F0502020204030203" pitchFamily="34" charset="0"/>
              </a:rPr>
              <a:t>Economic factors</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8D0CF8CE-BDB7-C457-25C6-FE955F1E2153}"/>
              </a:ext>
            </a:extLst>
          </p:cNvPr>
          <p:cNvSpPr>
            <a:spLocks noGrp="1"/>
          </p:cNvSpPr>
          <p:nvPr>
            <p:ph type="body" sz="quarter" idx="19"/>
          </p:nvPr>
        </p:nvSpPr>
        <p:spPr/>
        <p:txBody>
          <a:bodyPr>
            <a:normAutofit/>
          </a:bodyPr>
          <a:lstStyle/>
          <a:p>
            <a:r>
              <a:rPr lang="en-US" sz="2000" b="1" dirty="0">
                <a:effectLst/>
                <a:latin typeface="Lato" panose="020F0502020204030203" pitchFamily="34" charset="0"/>
                <a:ea typeface="Lato" panose="020F0502020204030203" pitchFamily="34" charset="0"/>
                <a:cs typeface="Lato" panose="020F0502020204030203" pitchFamily="34" charset="0"/>
              </a:rPr>
              <a:t>Social factors</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5" name="Text Placeholder 4">
            <a:extLst>
              <a:ext uri="{FF2B5EF4-FFF2-40B4-BE49-F238E27FC236}">
                <a16:creationId xmlns:a16="http://schemas.microsoft.com/office/drawing/2014/main" id="{0BCB4367-4D46-90F4-CDC2-A5DC6F7DB9E8}"/>
              </a:ext>
            </a:extLst>
          </p:cNvPr>
          <p:cNvSpPr>
            <a:spLocks noGrp="1"/>
          </p:cNvSpPr>
          <p:nvPr>
            <p:ph type="body" sz="quarter" idx="20"/>
          </p:nvPr>
        </p:nvSpPr>
        <p:spPr/>
        <p:txBody>
          <a:bodyPr>
            <a:normAutofit/>
          </a:bodyPr>
          <a:lstStyle/>
          <a:p>
            <a:r>
              <a:rPr lang="en-US" sz="1400" b="1" dirty="0">
                <a:effectLst/>
                <a:latin typeface="Lato" panose="020F0502020204030203" pitchFamily="34" charset="0"/>
                <a:ea typeface="Lato" panose="020F0502020204030203" pitchFamily="34" charset="0"/>
                <a:cs typeface="Lato" panose="020F0502020204030203" pitchFamily="34" charset="0"/>
              </a:rPr>
              <a:t>Technological factors</a:t>
            </a:r>
            <a:endParaRPr lang="en-US" sz="1400" dirty="0">
              <a:latin typeface="Lato" panose="020F0502020204030203" pitchFamily="34" charset="0"/>
              <a:ea typeface="Lato" panose="020F0502020204030203" pitchFamily="34" charset="0"/>
              <a:cs typeface="Lato" panose="020F0502020204030203" pitchFamily="34" charset="0"/>
            </a:endParaRPr>
          </a:p>
        </p:txBody>
      </p:sp>
      <p:sp>
        <p:nvSpPr>
          <p:cNvPr id="6" name="Text Placeholder 5">
            <a:extLst>
              <a:ext uri="{FF2B5EF4-FFF2-40B4-BE49-F238E27FC236}">
                <a16:creationId xmlns:a16="http://schemas.microsoft.com/office/drawing/2014/main" id="{078AE5E4-1A6D-6F97-01E8-F2DDA9E74377}"/>
              </a:ext>
            </a:extLst>
          </p:cNvPr>
          <p:cNvSpPr>
            <a:spLocks noGrp="1"/>
          </p:cNvSpPr>
          <p:nvPr>
            <p:ph type="body" sz="quarter" idx="25"/>
          </p:nvPr>
        </p:nvSpPr>
        <p:spPr>
          <a:xfrm>
            <a:off x="47700" y="4430583"/>
            <a:ext cx="1904056" cy="2131248"/>
          </a:xfrm>
        </p:spPr>
        <p:txBody>
          <a:bodyPr>
            <a:normAutofit/>
          </a:bodyPr>
          <a:lstStyle/>
          <a:p>
            <a:pPr marL="0" indent="0">
              <a:buNone/>
            </a:pPr>
            <a:r>
              <a:rPr lang="en-US" sz="1400" b="0" dirty="0">
                <a:solidFill>
                  <a:srgbClr val="000000"/>
                </a:solidFill>
                <a:effectLst/>
                <a:latin typeface="Lato" panose="020F0502020204030203" pitchFamily="34" charset="0"/>
                <a:ea typeface="Lato" panose="020F0502020204030203" pitchFamily="34" charset="0"/>
                <a:cs typeface="Lato" panose="020F0502020204030203" pitchFamily="34" charset="0"/>
              </a:rPr>
              <a:t>Describe the most important political considerations or factors facing women and girls locally over the next three years</a:t>
            </a:r>
            <a:r>
              <a:rPr lang="en-US" sz="1400" b="0" dirty="0">
                <a:solidFill>
                  <a:srgbClr val="000000"/>
                </a:solidFill>
                <a:latin typeface="Lato" panose="020F0502020204030203" pitchFamily="34" charset="0"/>
                <a:ea typeface="Lato" panose="020F0502020204030203" pitchFamily="34" charset="0"/>
                <a:cs typeface="Lato" panose="020F0502020204030203" pitchFamily="34" charset="0"/>
              </a:rPr>
              <a:t>, i.e., wars and political conflicts, women’s representation in political offices, etc.</a:t>
            </a:r>
            <a:endParaRPr lang="en-US" sz="1400" b="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
        <p:nvSpPr>
          <p:cNvPr id="7" name="Text Placeholder 6">
            <a:extLst>
              <a:ext uri="{FF2B5EF4-FFF2-40B4-BE49-F238E27FC236}">
                <a16:creationId xmlns:a16="http://schemas.microsoft.com/office/drawing/2014/main" id="{4ED5E302-C219-0D2C-8154-E8BEAA55EC55}"/>
              </a:ext>
            </a:extLst>
          </p:cNvPr>
          <p:cNvSpPr>
            <a:spLocks noGrp="1"/>
          </p:cNvSpPr>
          <p:nvPr>
            <p:ph type="body" sz="quarter" idx="26"/>
          </p:nvPr>
        </p:nvSpPr>
        <p:spPr>
          <a:xfrm>
            <a:off x="2085686" y="4433545"/>
            <a:ext cx="1904999" cy="2128286"/>
          </a:xfrm>
        </p:spPr>
        <p:txBody>
          <a:bodyPr>
            <a:normAutofit/>
          </a:bodyPr>
          <a:lstStyle/>
          <a:p>
            <a:pPr marL="0" indent="0">
              <a:buNone/>
            </a:pPr>
            <a:r>
              <a:rPr lang="en-US" sz="1400" b="0" dirty="0">
                <a:solidFill>
                  <a:srgbClr val="000000"/>
                </a:solidFill>
                <a:effectLst/>
                <a:latin typeface="Lato" panose="020F0502020204030203" pitchFamily="34" charset="0"/>
                <a:ea typeface="Lato" panose="020F0502020204030203" pitchFamily="34" charset="0"/>
                <a:cs typeface="Lato" panose="020F0502020204030203" pitchFamily="34" charset="0"/>
              </a:rPr>
              <a:t>Describe the most important economic changes or economic factors influencing women and girls locally over the next three years, i.e</a:t>
            </a:r>
            <a:r>
              <a:rPr lang="en-US" sz="1400" b="0" dirty="0">
                <a:solidFill>
                  <a:srgbClr val="000000"/>
                </a:solidFill>
                <a:latin typeface="Lato" panose="020F0502020204030203" pitchFamily="34" charset="0"/>
                <a:ea typeface="Lato" panose="020F0502020204030203" pitchFamily="34" charset="0"/>
                <a:cs typeface="Lato" panose="020F0502020204030203" pitchFamily="34" charset="0"/>
              </a:rPr>
              <a:t>., inflation, gender pay gap, etc.</a:t>
            </a:r>
            <a:endParaRPr lang="en-US" sz="1400" b="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
        <p:nvSpPr>
          <p:cNvPr id="8" name="Text Placeholder 7">
            <a:extLst>
              <a:ext uri="{FF2B5EF4-FFF2-40B4-BE49-F238E27FC236}">
                <a16:creationId xmlns:a16="http://schemas.microsoft.com/office/drawing/2014/main" id="{725CB533-2056-CBA9-1F30-CE5B54B145D1}"/>
              </a:ext>
            </a:extLst>
          </p:cNvPr>
          <p:cNvSpPr>
            <a:spLocks noGrp="1"/>
          </p:cNvSpPr>
          <p:nvPr>
            <p:ph type="body" sz="quarter" idx="27"/>
          </p:nvPr>
        </p:nvSpPr>
        <p:spPr>
          <a:xfrm>
            <a:off x="4123672" y="4414933"/>
            <a:ext cx="1904056" cy="2077942"/>
          </a:xfrm>
        </p:spPr>
        <p:txBody>
          <a:bodyPr>
            <a:normAutofit/>
          </a:bodyPr>
          <a:lstStyle/>
          <a:p>
            <a:pPr marL="0" indent="0">
              <a:buNone/>
            </a:pPr>
            <a:r>
              <a:rPr lang="en-US" sz="1400" b="0" dirty="0">
                <a:solidFill>
                  <a:srgbClr val="000000"/>
                </a:solidFill>
                <a:effectLst/>
                <a:latin typeface="Lato" panose="020F0502020204030203" pitchFamily="34" charset="0"/>
                <a:ea typeface="Lato" panose="020F0502020204030203" pitchFamily="34" charset="0"/>
                <a:cs typeface="Lato" panose="020F0502020204030203" pitchFamily="34" charset="0"/>
              </a:rPr>
              <a:t>Describe the most important social or cultural factors influencing women and girls locally over the next three years, i.e., unpaid care work, increase in gender-based violence, etc.</a:t>
            </a:r>
            <a:endParaRPr lang="en-US" sz="1400" b="0" dirty="0">
              <a:latin typeface="Lato" panose="020F0502020204030203" pitchFamily="34" charset="0"/>
              <a:ea typeface="Lato" panose="020F0502020204030203" pitchFamily="34" charset="0"/>
              <a:cs typeface="Lato" panose="020F0502020204030203" pitchFamily="34" charset="0"/>
            </a:endParaRPr>
          </a:p>
        </p:txBody>
      </p:sp>
      <p:sp>
        <p:nvSpPr>
          <p:cNvPr id="9" name="Text Placeholder 8">
            <a:extLst>
              <a:ext uri="{FF2B5EF4-FFF2-40B4-BE49-F238E27FC236}">
                <a16:creationId xmlns:a16="http://schemas.microsoft.com/office/drawing/2014/main" id="{8BFAA763-C96F-27AE-4585-831064E13EBC}"/>
              </a:ext>
            </a:extLst>
          </p:cNvPr>
          <p:cNvSpPr>
            <a:spLocks noGrp="1"/>
          </p:cNvSpPr>
          <p:nvPr>
            <p:ph type="body" sz="quarter" idx="28"/>
          </p:nvPr>
        </p:nvSpPr>
        <p:spPr>
          <a:xfrm>
            <a:off x="6160716" y="4433545"/>
            <a:ext cx="1905942" cy="2131248"/>
          </a:xfrm>
        </p:spPr>
        <p:txBody>
          <a:bodyPr>
            <a:noAutofit/>
          </a:bodyPr>
          <a:lstStyle/>
          <a:p>
            <a:pPr marL="0" indent="0">
              <a:buNone/>
            </a:pPr>
            <a:r>
              <a:rPr lang="en-US" sz="1400" b="0" dirty="0">
                <a:solidFill>
                  <a:srgbClr val="000000"/>
                </a:solidFill>
                <a:effectLst/>
                <a:latin typeface="Lato" panose="020F0502020204030203" pitchFamily="34" charset="0"/>
                <a:ea typeface="Lato" panose="020F0502020204030203" pitchFamily="34" charset="0"/>
                <a:cs typeface="Lato" panose="020F0502020204030203" pitchFamily="34" charset="0"/>
              </a:rPr>
              <a:t>Describe the most important technological changes or factors influencing women and girls locally over the next three years, i.e., cyberviolence, AI, educational and </a:t>
            </a:r>
            <a:r>
              <a:rPr lang="en-US" sz="1400" b="0" dirty="0">
                <a:solidFill>
                  <a:srgbClr val="000000"/>
                </a:solidFill>
                <a:latin typeface="Lato" panose="020F0502020204030203" pitchFamily="34" charset="0"/>
                <a:ea typeface="Lato" panose="020F0502020204030203" pitchFamily="34" charset="0"/>
                <a:cs typeface="Lato" panose="020F0502020204030203" pitchFamily="34" charset="0"/>
              </a:rPr>
              <a:t>career opportunities, </a:t>
            </a:r>
            <a:r>
              <a:rPr lang="en-US" sz="1400" b="0" dirty="0">
                <a:solidFill>
                  <a:srgbClr val="000000"/>
                </a:solidFill>
                <a:effectLst/>
                <a:latin typeface="Lato" panose="020F0502020204030203" pitchFamily="34" charset="0"/>
                <a:ea typeface="Lato" panose="020F0502020204030203" pitchFamily="34" charset="0"/>
                <a:cs typeface="Lato" panose="020F0502020204030203" pitchFamily="34" charset="0"/>
              </a:rPr>
              <a:t>etc.</a:t>
            </a:r>
            <a:endParaRPr lang="en-US" sz="1400" b="0" dirty="0">
              <a:latin typeface="Lato" panose="020F0502020204030203" pitchFamily="34" charset="0"/>
              <a:ea typeface="Lato" panose="020F0502020204030203" pitchFamily="34" charset="0"/>
              <a:cs typeface="Lato" panose="020F0502020204030203" pitchFamily="34" charset="0"/>
            </a:endParaRPr>
          </a:p>
        </p:txBody>
      </p:sp>
      <p:sp>
        <p:nvSpPr>
          <p:cNvPr id="10" name="Slide Number Placeholder 9">
            <a:extLst>
              <a:ext uri="{FF2B5EF4-FFF2-40B4-BE49-F238E27FC236}">
                <a16:creationId xmlns:a16="http://schemas.microsoft.com/office/drawing/2014/main" id="{A192B22E-B834-19FD-E537-C5239EA37431}"/>
              </a:ext>
            </a:extLst>
          </p:cNvPr>
          <p:cNvSpPr>
            <a:spLocks noGrp="1"/>
          </p:cNvSpPr>
          <p:nvPr>
            <p:ph type="sldNum" sz="quarter" idx="29"/>
          </p:nvPr>
        </p:nvSpPr>
        <p:spPr/>
        <p:txBody>
          <a:bodyPr/>
          <a:lstStyle/>
          <a:p>
            <a:fld id="{71D00C28-2252-7A46-BDE1-23546EACCE2C}" type="slidenum">
              <a:rPr lang="en-US" smtClean="0"/>
              <a:pPr/>
              <a:t>6</a:t>
            </a:fld>
            <a:endParaRPr lang="en-US" dirty="0"/>
          </a:p>
        </p:txBody>
      </p:sp>
      <p:sp>
        <p:nvSpPr>
          <p:cNvPr id="12" name="Text Placeholder 11">
            <a:extLst>
              <a:ext uri="{FF2B5EF4-FFF2-40B4-BE49-F238E27FC236}">
                <a16:creationId xmlns:a16="http://schemas.microsoft.com/office/drawing/2014/main" id="{0817FDC0-B9C0-00A3-6AD9-E64A983B3F7A}"/>
              </a:ext>
            </a:extLst>
          </p:cNvPr>
          <p:cNvSpPr>
            <a:spLocks noGrp="1"/>
          </p:cNvSpPr>
          <p:nvPr>
            <p:ph type="body" sz="quarter" idx="30"/>
          </p:nvPr>
        </p:nvSpPr>
        <p:spPr/>
        <p:txBody>
          <a:bodyPr>
            <a:normAutofit/>
          </a:bodyPr>
          <a:lstStyle/>
          <a:p>
            <a:r>
              <a:rPr lang="en-US" sz="1400" b="1" dirty="0">
                <a:effectLst/>
                <a:latin typeface="Lato" panose="020F0502020204030203" pitchFamily="34" charset="0"/>
                <a:ea typeface="Lato" panose="020F0502020204030203" pitchFamily="34" charset="0"/>
                <a:cs typeface="Lato" panose="020F0502020204030203" pitchFamily="34" charset="0"/>
              </a:rPr>
              <a:t>Environmental factors</a:t>
            </a:r>
            <a:endParaRPr lang="en-US" sz="1400" dirty="0">
              <a:latin typeface="Lato" panose="020F0502020204030203" pitchFamily="34" charset="0"/>
              <a:ea typeface="Lato" panose="020F0502020204030203" pitchFamily="34" charset="0"/>
              <a:cs typeface="Lato" panose="020F0502020204030203" pitchFamily="34" charset="0"/>
            </a:endParaRPr>
          </a:p>
        </p:txBody>
      </p:sp>
      <p:sp>
        <p:nvSpPr>
          <p:cNvPr id="13" name="Text Placeholder 12">
            <a:extLst>
              <a:ext uri="{FF2B5EF4-FFF2-40B4-BE49-F238E27FC236}">
                <a16:creationId xmlns:a16="http://schemas.microsoft.com/office/drawing/2014/main" id="{3E112E43-F501-A3DF-1963-9EF194A62408}"/>
              </a:ext>
            </a:extLst>
          </p:cNvPr>
          <p:cNvSpPr>
            <a:spLocks noGrp="1"/>
          </p:cNvSpPr>
          <p:nvPr>
            <p:ph type="body" sz="quarter" idx="32"/>
          </p:nvPr>
        </p:nvSpPr>
        <p:spPr>
          <a:xfrm>
            <a:off x="10237632" y="4414933"/>
            <a:ext cx="1904056" cy="2067786"/>
          </a:xfrm>
          <a:noFill/>
        </p:spPr>
        <p:txBody>
          <a:bodyPr>
            <a:normAutofit fontScale="70000" lnSpcReduction="20000"/>
          </a:bodyPr>
          <a:lstStyle/>
          <a:p>
            <a:pPr marL="0" indent="0">
              <a:lnSpc>
                <a:spcPct val="110000"/>
              </a:lnSpc>
              <a:buNone/>
            </a:pPr>
            <a:r>
              <a:rPr lang="en-US" sz="2000" b="0" dirty="0">
                <a:solidFill>
                  <a:srgbClr val="000000"/>
                </a:solidFill>
                <a:effectLst/>
                <a:latin typeface="Lato" panose="020F0502020204030203" pitchFamily="34" charset="0"/>
                <a:ea typeface="Lato" panose="020F0502020204030203" pitchFamily="34" charset="0"/>
                <a:cs typeface="Lato" panose="020F0502020204030203" pitchFamily="34" charset="0"/>
              </a:rPr>
              <a:t>Describe the most important environmental factors influencing women and girls locally over the next three years, i.e., impacts of climate change on women and girls.</a:t>
            </a:r>
            <a:endParaRPr lang="en-US" b="0" dirty="0">
              <a:latin typeface="Lato" panose="020F0502020204030203" pitchFamily="34" charset="0"/>
              <a:ea typeface="Lato" panose="020F0502020204030203" pitchFamily="34" charset="0"/>
              <a:cs typeface="Lato" panose="020F0502020204030203" pitchFamily="34" charset="0"/>
            </a:endParaRPr>
          </a:p>
        </p:txBody>
      </p:sp>
      <p:sp>
        <p:nvSpPr>
          <p:cNvPr id="14" name="Text Placeholder 13">
            <a:extLst>
              <a:ext uri="{FF2B5EF4-FFF2-40B4-BE49-F238E27FC236}">
                <a16:creationId xmlns:a16="http://schemas.microsoft.com/office/drawing/2014/main" id="{24AC7345-45E7-A4FD-C756-40D2DAD1821F}"/>
              </a:ext>
            </a:extLst>
          </p:cNvPr>
          <p:cNvSpPr>
            <a:spLocks noGrp="1"/>
          </p:cNvSpPr>
          <p:nvPr>
            <p:ph type="body" sz="quarter" idx="33"/>
          </p:nvPr>
        </p:nvSpPr>
        <p:spPr/>
        <p:txBody>
          <a:bodyPr>
            <a:normAutofit/>
          </a:bodyPr>
          <a:lstStyle/>
          <a:p>
            <a:r>
              <a:rPr lang="en-US" sz="2000" b="1" dirty="0">
                <a:effectLst/>
                <a:latin typeface="Lato" panose="020F0502020204030203" pitchFamily="34" charset="0"/>
                <a:ea typeface="Lato" panose="020F0502020204030203" pitchFamily="34" charset="0"/>
                <a:cs typeface="Lato" panose="020F0502020204030203" pitchFamily="34" charset="0"/>
              </a:rPr>
              <a:t>Legal factors</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15" name="Text Placeholder 14">
            <a:extLst>
              <a:ext uri="{FF2B5EF4-FFF2-40B4-BE49-F238E27FC236}">
                <a16:creationId xmlns:a16="http://schemas.microsoft.com/office/drawing/2014/main" id="{EF8BCCEC-65D2-13D6-B3A7-6E09993362EC}"/>
              </a:ext>
            </a:extLst>
          </p:cNvPr>
          <p:cNvSpPr>
            <a:spLocks noGrp="1"/>
          </p:cNvSpPr>
          <p:nvPr>
            <p:ph type="body" sz="quarter" idx="34"/>
          </p:nvPr>
        </p:nvSpPr>
        <p:spPr>
          <a:xfrm>
            <a:off x="8199644" y="4412612"/>
            <a:ext cx="1904056" cy="2445387"/>
          </a:xfrm>
        </p:spPr>
        <p:txBody>
          <a:bodyPr>
            <a:normAutofit fontScale="70000" lnSpcReduction="20000"/>
          </a:bodyPr>
          <a:lstStyle/>
          <a:p>
            <a:pPr marL="0" indent="0">
              <a:lnSpc>
                <a:spcPct val="110000"/>
              </a:lnSpc>
              <a:buNone/>
            </a:pPr>
            <a:r>
              <a:rPr lang="en-US" sz="2000" b="0" dirty="0">
                <a:solidFill>
                  <a:srgbClr val="000000"/>
                </a:solidFill>
                <a:effectLst/>
                <a:latin typeface="Lato" panose="020F0502020204030203" pitchFamily="34" charset="0"/>
                <a:ea typeface="Lato" panose="020F0502020204030203" pitchFamily="34" charset="0"/>
                <a:cs typeface="Lato" panose="020F0502020204030203" pitchFamily="34" charset="0"/>
              </a:rPr>
              <a:t>Describe the most important legal, regulatory or legislative changes or factors influencing women and girls locally over the next three years, i.e., </a:t>
            </a:r>
            <a:r>
              <a:rPr lang="en-US" sz="2000" b="0" dirty="0">
                <a:solidFill>
                  <a:srgbClr val="000000"/>
                </a:solidFill>
                <a:latin typeface="Lato" panose="020F0502020204030203" pitchFamily="34" charset="0"/>
                <a:ea typeface="Lato" panose="020F0502020204030203" pitchFamily="34" charset="0"/>
                <a:cs typeface="Lato" panose="020F0502020204030203" pitchFamily="34" charset="0"/>
              </a:rPr>
              <a:t>laws or policies rolling back women’s rights, laws against child marriage, etc.</a:t>
            </a:r>
            <a:endParaRPr lang="en-US" sz="2000" b="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9096D629-AA01-6549-6F21-58710BBE6C52}"/>
              </a:ext>
            </a:extLst>
          </p:cNvPr>
          <p:cNvSpPr txBox="1"/>
          <p:nvPr/>
        </p:nvSpPr>
        <p:spPr>
          <a:xfrm>
            <a:off x="319625" y="1206136"/>
            <a:ext cx="9182114" cy="1017523"/>
          </a:xfrm>
          <a:prstGeom prst="rect">
            <a:avLst/>
          </a:prstGeom>
          <a:noFill/>
        </p:spPr>
        <p:txBody>
          <a:bodyPr wrap="square">
            <a:spAutoFit/>
          </a:bodyPr>
          <a:lstStyle/>
          <a:p>
            <a:pPr marL="0" marR="0" lvl="0" indent="0" fontAlgn="base">
              <a:lnSpc>
                <a:spcPct val="115000"/>
              </a:lnSpc>
              <a:spcBef>
                <a:spcPts val="1200"/>
              </a:spcBef>
              <a:spcAft>
                <a:spcPts val="0"/>
              </a:spcAft>
              <a:buNone/>
            </a:pPr>
            <a:r>
              <a:rPr lang="en-US" sz="1800" dirty="0">
                <a:solidFill>
                  <a:srgbClr val="000000"/>
                </a:solidFill>
                <a:effectLst/>
                <a:latin typeface="Lato" panose="020F0502020204030203" pitchFamily="34" charset="0"/>
                <a:ea typeface="Lato" panose="020F0502020204030203" pitchFamily="34" charset="0"/>
                <a:cs typeface="Lato" panose="020F0502020204030203" pitchFamily="34" charset="0"/>
              </a:rPr>
              <a:t>A PESTLE analysis looks at the political, economic, social, technological, legal and environmental factors impacting a specific topic area, in this case, women and girls. </a:t>
            </a:r>
            <a:br>
              <a:rPr lang="en-US" sz="1800" dirty="0">
                <a:solidFill>
                  <a:srgbClr val="000000"/>
                </a:solidFill>
                <a:effectLst/>
                <a:latin typeface="Lato" panose="020F0502020204030203" pitchFamily="34" charset="0"/>
                <a:ea typeface="Lato" panose="020F0502020204030203" pitchFamily="34" charset="0"/>
                <a:cs typeface="Lato" panose="020F0502020204030203" pitchFamily="34" charset="0"/>
              </a:rPr>
            </a:br>
            <a:r>
              <a:rPr lang="en-US" sz="1800" dirty="0">
                <a:solidFill>
                  <a:srgbClr val="000000"/>
                </a:solidFill>
                <a:effectLst/>
                <a:latin typeface="Lato" panose="020F0502020204030203" pitchFamily="34" charset="0"/>
                <a:ea typeface="Lato" panose="020F0502020204030203" pitchFamily="34" charset="0"/>
                <a:cs typeface="Lato" panose="020F0502020204030203" pitchFamily="34" charset="0"/>
              </a:rPr>
              <a:t>Host a Working Group meeting where you work in small groups to discuss the following:</a:t>
            </a:r>
          </a:p>
        </p:txBody>
      </p:sp>
      <p:sp>
        <p:nvSpPr>
          <p:cNvPr id="18" name="Title 17">
            <a:extLst>
              <a:ext uri="{FF2B5EF4-FFF2-40B4-BE49-F238E27FC236}">
                <a16:creationId xmlns:a16="http://schemas.microsoft.com/office/drawing/2014/main" id="{EEA484A5-FAFF-BDE2-1DC7-13D74DEE7D4F}"/>
              </a:ext>
            </a:extLst>
          </p:cNvPr>
          <p:cNvSpPr>
            <a:spLocks noGrp="1"/>
          </p:cNvSpPr>
          <p:nvPr>
            <p:ph type="title"/>
          </p:nvPr>
        </p:nvSpPr>
        <p:spPr/>
        <p:txBody>
          <a:bodyPr/>
          <a:lstStyle/>
          <a:p>
            <a:endParaRPr lang="en-US" dirty="0"/>
          </a:p>
        </p:txBody>
      </p:sp>
      <p:sp>
        <p:nvSpPr>
          <p:cNvPr id="22" name="Rectangle 21">
            <a:extLst>
              <a:ext uri="{FF2B5EF4-FFF2-40B4-BE49-F238E27FC236}">
                <a16:creationId xmlns:a16="http://schemas.microsoft.com/office/drawing/2014/main" id="{DC1D9C86-1931-96A9-5371-B6A7181AA1B6}"/>
              </a:ext>
            </a:extLst>
          </p:cNvPr>
          <p:cNvSpPr/>
          <p:nvPr/>
        </p:nvSpPr>
        <p:spPr>
          <a:xfrm>
            <a:off x="-18681" y="121926"/>
            <a:ext cx="12229361" cy="1051650"/>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A white arrow with black background&#10;&#10;Description automatically generated">
            <a:extLst>
              <a:ext uri="{FF2B5EF4-FFF2-40B4-BE49-F238E27FC236}">
                <a16:creationId xmlns:a16="http://schemas.microsoft.com/office/drawing/2014/main" id="{92C0E6B1-9AB1-9A25-19C1-D50AF5DEFEB5}"/>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121927"/>
            <a:ext cx="1282711" cy="1051649"/>
          </a:xfrm>
          <a:prstGeom prst="rect">
            <a:avLst/>
          </a:prstGeom>
        </p:spPr>
      </p:pic>
      <p:sp>
        <p:nvSpPr>
          <p:cNvPr id="24" name="Title 10">
            <a:extLst>
              <a:ext uri="{FF2B5EF4-FFF2-40B4-BE49-F238E27FC236}">
                <a16:creationId xmlns:a16="http://schemas.microsoft.com/office/drawing/2014/main" id="{1AAC9AF3-F1E7-285F-49DA-ADF864687CEF}"/>
              </a:ext>
            </a:extLst>
          </p:cNvPr>
          <p:cNvSpPr txBox="1">
            <a:spLocks/>
          </p:cNvSpPr>
          <p:nvPr/>
        </p:nvSpPr>
        <p:spPr>
          <a:xfrm>
            <a:off x="1053199" y="273762"/>
            <a:ext cx="1157732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r>
              <a:rPr lang="en-US" b="1" i="0" kern="1200" cap="all" baseline="0" dirty="0">
                <a:solidFill>
                  <a:srgbClr val="000000"/>
                </a:solidFill>
                <a:effectLst/>
                <a:latin typeface="Lato" panose="020F0502020204030203" pitchFamily="34" charset="0"/>
                <a:ea typeface="+mj-ea"/>
                <a:cs typeface="+mj-cs"/>
              </a:rPr>
              <a:t>Step 1: PESTLE Analysis</a:t>
            </a:r>
            <a:endParaRPr lang="en-US" sz="8800" dirty="0">
              <a:solidFill>
                <a:schemeClr val="tx1"/>
              </a:solidFill>
            </a:endParaRPr>
          </a:p>
        </p:txBody>
      </p:sp>
      <p:sp>
        <p:nvSpPr>
          <p:cNvPr id="19" name="TextBox 18">
            <a:extLst>
              <a:ext uri="{FF2B5EF4-FFF2-40B4-BE49-F238E27FC236}">
                <a16:creationId xmlns:a16="http://schemas.microsoft.com/office/drawing/2014/main" id="{8B0443DB-7766-0B80-01C5-33AFD7995439}"/>
              </a:ext>
            </a:extLst>
          </p:cNvPr>
          <p:cNvSpPr txBox="1"/>
          <p:nvPr/>
        </p:nvSpPr>
        <p:spPr>
          <a:xfrm>
            <a:off x="9634727" y="611234"/>
            <a:ext cx="2414213" cy="1307409"/>
          </a:xfrm>
          <a:prstGeom prst="rect">
            <a:avLst/>
          </a:prstGeom>
          <a:solidFill>
            <a:schemeClr val="bg1"/>
          </a:solidFill>
          <a:ln>
            <a:solidFill>
              <a:schemeClr val="tx1"/>
            </a:solidFill>
          </a:ln>
        </p:spPr>
        <p:txBody>
          <a:bodyPr wrap="square">
            <a:spAutoFit/>
          </a:bodyPr>
          <a:lstStyle/>
          <a:p>
            <a:pPr marL="0" marR="0" lvl="0" indent="0">
              <a:lnSpc>
                <a:spcPct val="115000"/>
              </a:lnSpc>
              <a:spcBef>
                <a:spcPts val="0"/>
              </a:spcBef>
              <a:spcAft>
                <a:spcPts val="1000"/>
              </a:spcAft>
              <a:buNone/>
            </a:pPr>
            <a:r>
              <a:rPr lang="en-US" sz="1400" dirty="0">
                <a:effectLst/>
                <a:latin typeface="Lato" panose="020F0502020204030203" pitchFamily="34" charset="0"/>
                <a:ea typeface="Lato" panose="020F0502020204030203" pitchFamily="34" charset="0"/>
                <a:cs typeface="Lato" panose="020F0502020204030203" pitchFamily="34" charset="0"/>
                <a:hlinkClick r:id="rId3"/>
              </a:rPr>
              <a:t>Click here to see a report</a:t>
            </a:r>
            <a:r>
              <a:rPr lang="en-US" sz="1400" dirty="0">
                <a:effectLst/>
                <a:latin typeface="Lato" panose="020F0502020204030203" pitchFamily="34" charset="0"/>
                <a:ea typeface="Lato" panose="020F0502020204030203" pitchFamily="34" charset="0"/>
                <a:cs typeface="Lato" panose="020F0502020204030203" pitchFamily="34" charset="0"/>
              </a:rPr>
              <a:t>, which includes a summary of the Pestle Analysis undertaken by Zonta International.</a:t>
            </a:r>
          </a:p>
        </p:txBody>
      </p:sp>
    </p:spTree>
    <p:extLst>
      <p:ext uri="{BB962C8B-B14F-4D97-AF65-F5344CB8AC3E}">
        <p14:creationId xmlns:p14="http://schemas.microsoft.com/office/powerpoint/2010/main" val="390198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DAF85-CB72-8770-7A99-4DDF2E589486}"/>
              </a:ext>
            </a:extLst>
          </p:cNvPr>
          <p:cNvSpPr>
            <a:spLocks noGrp="1"/>
          </p:cNvSpPr>
          <p:nvPr>
            <p:ph sz="quarter" idx="10"/>
          </p:nvPr>
        </p:nvSpPr>
        <p:spPr>
          <a:xfrm>
            <a:off x="314327" y="1312532"/>
            <a:ext cx="5653335" cy="4933079"/>
          </a:xfrm>
        </p:spPr>
        <p:txBody>
          <a:bodyPr>
            <a:normAutofit/>
          </a:bodyPr>
          <a:lstStyle/>
          <a:p>
            <a:pPr marL="0" indent="0">
              <a:lnSpc>
                <a:spcPct val="110000"/>
              </a:lnSpc>
              <a:buNone/>
            </a:pPr>
            <a:r>
              <a:rPr lang="en-US" sz="2400" b="1" dirty="0">
                <a:solidFill>
                  <a:srgbClr val="099AAD"/>
                </a:solidFill>
                <a:hlinkClick r:id="rId2">
                  <a:extLst>
                    <a:ext uri="{A12FA001-AC4F-418D-AE19-62706E023703}">
                      <ahyp:hlinkClr xmlns:ahyp="http://schemas.microsoft.com/office/drawing/2018/hyperlinkcolor" val="tx"/>
                    </a:ext>
                  </a:extLst>
                </a:hlinkClick>
              </a:rPr>
              <a:t>Create a worksheet</a:t>
            </a:r>
            <a:r>
              <a:rPr lang="en-US" sz="2400" b="1" dirty="0">
                <a:solidFill>
                  <a:srgbClr val="099AAD"/>
                </a:solidFill>
              </a:rPr>
              <a:t> </a:t>
            </a:r>
            <a:r>
              <a:rPr lang="en-US" sz="2400" dirty="0"/>
              <a:t>to allow participants to gather their thoughts before sharing with the table. Have each table come to agreement on the top factors and issues. </a:t>
            </a:r>
          </a:p>
          <a:p>
            <a:pPr marL="0" indent="0">
              <a:lnSpc>
                <a:spcPct val="110000"/>
              </a:lnSpc>
              <a:buNone/>
            </a:pPr>
            <a:r>
              <a:rPr lang="en-US" sz="2400" dirty="0"/>
              <a:t>Each table should report out and discuss so the Working Group can come to agreement on the factors and issues.</a:t>
            </a:r>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2A6191C8-39BC-D2FD-5532-1A3BB8EBAE44}"/>
              </a:ext>
            </a:extLst>
          </p:cNvPr>
          <p:cNvSpPr>
            <a:spLocks noGrp="1"/>
          </p:cNvSpPr>
          <p:nvPr>
            <p:ph type="sldNum" sz="quarter" idx="12"/>
          </p:nvPr>
        </p:nvSpPr>
        <p:spPr/>
        <p:txBody>
          <a:bodyPr/>
          <a:lstStyle/>
          <a:p>
            <a:fld id="{71D00C28-2252-7A46-BDE1-23546EACCE2C}" type="slidenum">
              <a:rPr lang="en-US" smtClean="0"/>
              <a:pPr/>
              <a:t>7</a:t>
            </a:fld>
            <a:endParaRPr lang="en-US" dirty="0"/>
          </a:p>
        </p:txBody>
      </p:sp>
      <p:sp>
        <p:nvSpPr>
          <p:cNvPr id="2" name="Title 1">
            <a:extLst>
              <a:ext uri="{FF2B5EF4-FFF2-40B4-BE49-F238E27FC236}">
                <a16:creationId xmlns:a16="http://schemas.microsoft.com/office/drawing/2014/main" id="{A7BEF8DE-19BB-8A07-F98B-2FFB44FE8B60}"/>
              </a:ext>
            </a:extLst>
          </p:cNvPr>
          <p:cNvSpPr>
            <a:spLocks noGrp="1"/>
          </p:cNvSpPr>
          <p:nvPr>
            <p:ph type="title"/>
          </p:nvPr>
        </p:nvSpPr>
        <p:spPr/>
        <p:txBody>
          <a:bodyPr/>
          <a:lstStyle/>
          <a:p>
            <a:r>
              <a:rPr lang="en-US" dirty="0">
                <a:solidFill>
                  <a:srgbClr val="099AAD"/>
                </a:solidFill>
              </a:rPr>
              <a:t>Worksheet</a:t>
            </a:r>
          </a:p>
        </p:txBody>
      </p:sp>
      <p:sp>
        <p:nvSpPr>
          <p:cNvPr id="6" name="Content Placeholder 5">
            <a:extLst>
              <a:ext uri="{FF2B5EF4-FFF2-40B4-BE49-F238E27FC236}">
                <a16:creationId xmlns:a16="http://schemas.microsoft.com/office/drawing/2014/main" id="{5FE9967F-4EBE-81D1-113C-609858C880FF}"/>
              </a:ext>
            </a:extLst>
          </p:cNvPr>
          <p:cNvSpPr>
            <a:spLocks noGrp="1"/>
          </p:cNvSpPr>
          <p:nvPr>
            <p:ph sz="quarter" idx="13"/>
          </p:nvPr>
        </p:nvSpPr>
        <p:spPr>
          <a:xfrm>
            <a:off x="6943762" y="1706253"/>
            <a:ext cx="4894033" cy="2498102"/>
          </a:xfrm>
          <a:solidFill>
            <a:schemeClr val="bg1"/>
          </a:solidFill>
          <a:ln w="57150">
            <a:solidFill>
              <a:schemeClr val="accent2"/>
            </a:solidFill>
          </a:ln>
        </p:spPr>
        <p:txBody>
          <a:bodyPr lIns="365760" rIns="365760">
            <a:normAutofit/>
          </a:bodyPr>
          <a:lstStyle/>
          <a:p>
            <a:pPr marL="0" indent="0" algn="ctr">
              <a:buNone/>
            </a:pPr>
            <a:endParaRPr lang="en-US" sz="2400" dirty="0"/>
          </a:p>
          <a:p>
            <a:pPr marL="0" indent="0" algn="ctr">
              <a:buNone/>
            </a:pPr>
            <a:r>
              <a:rPr lang="en-US" b="1" dirty="0">
                <a:solidFill>
                  <a:srgbClr val="CD3463"/>
                </a:solidFill>
              </a:rPr>
              <a:t>Question to consider: </a:t>
            </a:r>
          </a:p>
          <a:p>
            <a:pPr marL="0" indent="0">
              <a:buNone/>
            </a:pPr>
            <a:r>
              <a:rPr lang="en-US" sz="2200" dirty="0"/>
              <a:t>What issues within each of the following factors will impact women and girls in the next </a:t>
            </a:r>
            <a:br>
              <a:rPr lang="en-US" sz="2200" dirty="0"/>
            </a:br>
            <a:r>
              <a:rPr lang="en-US" sz="2200" dirty="0"/>
              <a:t>three to five years?</a:t>
            </a:r>
          </a:p>
        </p:txBody>
      </p:sp>
      <p:graphicFrame>
        <p:nvGraphicFramePr>
          <p:cNvPr id="5" name="Table 4">
            <a:extLst>
              <a:ext uri="{FF2B5EF4-FFF2-40B4-BE49-F238E27FC236}">
                <a16:creationId xmlns:a16="http://schemas.microsoft.com/office/drawing/2014/main" id="{03D83FBD-989D-9DB7-67DD-D9E7C7EDCD20}"/>
              </a:ext>
            </a:extLst>
          </p:cNvPr>
          <p:cNvGraphicFramePr>
            <a:graphicFrameLocks noGrp="1"/>
          </p:cNvGraphicFramePr>
          <p:nvPr>
            <p:extLst>
              <p:ext uri="{D42A27DB-BD31-4B8C-83A1-F6EECF244321}">
                <p14:modId xmlns:p14="http://schemas.microsoft.com/office/powerpoint/2010/main" val="1074826522"/>
              </p:ext>
            </p:extLst>
          </p:nvPr>
        </p:nvGraphicFramePr>
        <p:xfrm>
          <a:off x="1749910" y="5385754"/>
          <a:ext cx="8692180" cy="1112520"/>
        </p:xfrm>
        <a:graphic>
          <a:graphicData uri="http://schemas.openxmlformats.org/drawingml/2006/table">
            <a:tbl>
              <a:tblPr firstRow="1" bandRow="1">
                <a:tableStyleId>{5C22544A-7EE6-4342-B048-85BDC9FD1C3A}</a:tableStyleId>
              </a:tblPr>
              <a:tblGrid>
                <a:gridCol w="4346090">
                  <a:extLst>
                    <a:ext uri="{9D8B030D-6E8A-4147-A177-3AD203B41FA5}">
                      <a16:colId xmlns:a16="http://schemas.microsoft.com/office/drawing/2014/main" val="3389059727"/>
                    </a:ext>
                  </a:extLst>
                </a:gridCol>
                <a:gridCol w="4346090">
                  <a:extLst>
                    <a:ext uri="{9D8B030D-6E8A-4147-A177-3AD203B41FA5}">
                      <a16:colId xmlns:a16="http://schemas.microsoft.com/office/drawing/2014/main" val="2012219912"/>
                    </a:ext>
                  </a:extLst>
                </a:gridCol>
              </a:tblGrid>
              <a:tr h="370840">
                <a:tc>
                  <a:txBody>
                    <a:bodyPr/>
                    <a:lstStyle/>
                    <a:p>
                      <a:pPr algn="ctr"/>
                      <a:r>
                        <a:rPr lang="en-US" dirty="0"/>
                        <a:t>PESTLE Factor</a:t>
                      </a:r>
                    </a:p>
                  </a:txBody>
                  <a:tcPr/>
                </a:tc>
                <a:tc>
                  <a:txBody>
                    <a:bodyPr/>
                    <a:lstStyle/>
                    <a:p>
                      <a:pPr algn="ctr"/>
                      <a:r>
                        <a:rPr lang="en-US" dirty="0"/>
                        <a:t>ISSUE</a:t>
                      </a:r>
                    </a:p>
                  </a:txBody>
                  <a:tcPr/>
                </a:tc>
                <a:extLst>
                  <a:ext uri="{0D108BD9-81ED-4DB2-BD59-A6C34878D82A}">
                    <a16:rowId xmlns:a16="http://schemas.microsoft.com/office/drawing/2014/main" val="1212557974"/>
                  </a:ext>
                </a:extLst>
              </a:tr>
              <a:tr h="370840">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6238390"/>
                  </a:ext>
                </a:extLst>
              </a:tr>
              <a:tr h="37084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57236230"/>
                  </a:ext>
                </a:extLst>
              </a:tr>
            </a:tbl>
          </a:graphicData>
        </a:graphic>
      </p:graphicFrame>
      <p:grpSp>
        <p:nvGrpSpPr>
          <p:cNvPr id="16" name="Group 15">
            <a:extLst>
              <a:ext uri="{FF2B5EF4-FFF2-40B4-BE49-F238E27FC236}">
                <a16:creationId xmlns:a16="http://schemas.microsoft.com/office/drawing/2014/main" id="{32130003-4C82-DB3F-2415-411D25055B2E}"/>
              </a:ext>
            </a:extLst>
          </p:cNvPr>
          <p:cNvGrpSpPr/>
          <p:nvPr/>
        </p:nvGrpSpPr>
        <p:grpSpPr>
          <a:xfrm>
            <a:off x="8796619" y="885962"/>
            <a:ext cx="1234911" cy="1234911"/>
            <a:chOff x="8773324" y="885962"/>
            <a:chExt cx="1234911" cy="1234911"/>
          </a:xfrm>
        </p:grpSpPr>
        <p:sp>
          <p:nvSpPr>
            <p:cNvPr id="10" name="Oval 9">
              <a:extLst>
                <a:ext uri="{FF2B5EF4-FFF2-40B4-BE49-F238E27FC236}">
                  <a16:creationId xmlns:a16="http://schemas.microsoft.com/office/drawing/2014/main" id="{471C5402-9660-A6D9-465B-B1EAF5A8FDDD}"/>
                </a:ext>
              </a:extLst>
            </p:cNvPr>
            <p:cNvSpPr/>
            <p:nvPr/>
          </p:nvSpPr>
          <p:spPr>
            <a:xfrm>
              <a:off x="8773324" y="885962"/>
              <a:ext cx="1234911" cy="1234911"/>
            </a:xfrm>
            <a:prstGeom prst="ellipse">
              <a:avLst/>
            </a:prstGeom>
            <a:solidFill>
              <a:srgbClr val="CD346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pic>
          <p:nvPicPr>
            <p:cNvPr id="13" name="Graphic 12" descr="Thought bubble with solid fill">
              <a:extLst>
                <a:ext uri="{FF2B5EF4-FFF2-40B4-BE49-F238E27FC236}">
                  <a16:creationId xmlns:a16="http://schemas.microsoft.com/office/drawing/2014/main" id="{CCCFCC44-A267-5D8E-5253-69488D86EF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56875" y="1066800"/>
              <a:ext cx="914400" cy="914400"/>
            </a:xfrm>
            <a:prstGeom prst="rect">
              <a:avLst/>
            </a:prstGeom>
          </p:spPr>
        </p:pic>
        <p:pic>
          <p:nvPicPr>
            <p:cNvPr id="15" name="Graphic 14" descr="Question Mark with solid fill">
              <a:extLst>
                <a:ext uri="{FF2B5EF4-FFF2-40B4-BE49-F238E27FC236}">
                  <a16:creationId xmlns:a16="http://schemas.microsoft.com/office/drawing/2014/main" id="{426BD1D1-B56E-5F50-BF11-CB12A8921A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06617" y="1247638"/>
              <a:ext cx="368321" cy="368321"/>
            </a:xfrm>
            <a:prstGeom prst="rect">
              <a:avLst/>
            </a:prstGeom>
          </p:spPr>
        </p:pic>
      </p:grpSp>
      <p:pic>
        <p:nvPicPr>
          <p:cNvPr id="7" name="Picture 6" descr="A black background with yellow dots&#10;&#10;Description automatically generated">
            <a:extLst>
              <a:ext uri="{FF2B5EF4-FFF2-40B4-BE49-F238E27FC236}">
                <a16:creationId xmlns:a16="http://schemas.microsoft.com/office/drawing/2014/main" id="{84780249-6C03-5858-BDF9-A2A03C5086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5777" y="-1647962"/>
            <a:ext cx="2648890" cy="2895600"/>
          </a:xfrm>
          <a:prstGeom prst="rect">
            <a:avLst/>
          </a:prstGeom>
        </p:spPr>
      </p:pic>
    </p:spTree>
    <p:extLst>
      <p:ext uri="{BB962C8B-B14F-4D97-AF65-F5344CB8AC3E}">
        <p14:creationId xmlns:p14="http://schemas.microsoft.com/office/powerpoint/2010/main" val="101177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964DFF-6A77-24D6-C60B-6C9307573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2" name="Content Placeholder 1">
            <a:extLst>
              <a:ext uri="{FF2B5EF4-FFF2-40B4-BE49-F238E27FC236}">
                <a16:creationId xmlns:a16="http://schemas.microsoft.com/office/drawing/2014/main" id="{074C0FE0-F9AB-2C63-563D-A1CBAB95ADFB}"/>
              </a:ext>
            </a:extLst>
          </p:cNvPr>
          <p:cNvSpPr>
            <a:spLocks noGrp="1"/>
          </p:cNvSpPr>
          <p:nvPr>
            <p:ph idx="14"/>
          </p:nvPr>
        </p:nvSpPr>
        <p:spPr/>
        <p:txBody>
          <a:bodyPr tIns="274320">
            <a:normAutofit/>
          </a:bodyPr>
          <a:lstStyle/>
          <a:p>
            <a:pPr marL="0" indent="0">
              <a:lnSpc>
                <a:spcPct val="100000"/>
              </a:lnSpc>
              <a:spcBef>
                <a:spcPts val="0"/>
              </a:spcBef>
              <a:buNone/>
            </a:pPr>
            <a:r>
              <a:rPr lang="en-US" sz="2800" dirty="0">
                <a:solidFill>
                  <a:srgbClr val="CD3463"/>
                </a:solidFill>
                <a:latin typeface="Lato" panose="020F0502020204030203" pitchFamily="34" charset="0"/>
                <a:ea typeface="Lato" panose="020F0502020204030203" pitchFamily="34" charset="0"/>
                <a:cs typeface="Lato" panose="020F0502020204030203" pitchFamily="34" charset="0"/>
              </a:rPr>
              <a:t>Meeting 2 </a:t>
            </a:r>
            <a:br>
              <a:rPr lang="en-US" sz="2800" dirty="0">
                <a:solidFill>
                  <a:srgbClr val="CD3463"/>
                </a:solidFill>
                <a:latin typeface="Lato" panose="020F0502020204030203" pitchFamily="34" charset="0"/>
                <a:ea typeface="Lato" panose="020F0502020204030203" pitchFamily="34" charset="0"/>
                <a:cs typeface="Lato" panose="020F0502020204030203" pitchFamily="34" charset="0"/>
              </a:rPr>
            </a:br>
            <a:r>
              <a:rPr lang="en-US" sz="2800" dirty="0">
                <a:solidFill>
                  <a:srgbClr val="CD3463"/>
                </a:solidFill>
                <a:latin typeface="Lato" panose="020F0502020204030203" pitchFamily="34" charset="0"/>
                <a:ea typeface="Lato" panose="020F0502020204030203" pitchFamily="34" charset="0"/>
                <a:cs typeface="Lato" panose="020F0502020204030203" pitchFamily="34" charset="0"/>
              </a:rPr>
              <a:t>for the Working Group </a:t>
            </a:r>
            <a:br>
              <a:rPr lang="en-US" b="0" dirty="0">
                <a:solidFill>
                  <a:schemeClr val="tx1"/>
                </a:solidFill>
                <a:latin typeface="Lato" panose="020F0502020204030203" pitchFamily="34" charset="0"/>
                <a:ea typeface="Lato" panose="020F0502020204030203" pitchFamily="34" charset="0"/>
                <a:cs typeface="Lato" panose="020F0502020204030203" pitchFamily="34" charset="0"/>
              </a:rPr>
            </a:br>
            <a:br>
              <a:rPr lang="en-US" b="0" dirty="0">
                <a:solidFill>
                  <a:schemeClr val="tx1"/>
                </a:solidFill>
                <a:latin typeface="Lato" panose="020F0502020204030203" pitchFamily="34" charset="0"/>
                <a:ea typeface="Lato" panose="020F0502020204030203" pitchFamily="34" charset="0"/>
                <a:cs typeface="Lato" panose="020F0502020204030203" pitchFamily="34" charset="0"/>
              </a:rPr>
            </a:br>
            <a:r>
              <a:rPr lang="en-US" b="0" dirty="0">
                <a:solidFill>
                  <a:schemeClr val="tx1"/>
                </a:solidFill>
                <a:latin typeface="Lato" panose="020F0502020204030203" pitchFamily="34" charset="0"/>
                <a:ea typeface="Lato" panose="020F0502020204030203" pitchFamily="34" charset="0"/>
                <a:cs typeface="Lato" panose="020F0502020204030203" pitchFamily="34" charset="0"/>
              </a:rPr>
              <a:t>Start to narrow down </a:t>
            </a:r>
            <a:br>
              <a:rPr lang="en-US" b="0" dirty="0">
                <a:solidFill>
                  <a:schemeClr val="tx1"/>
                </a:solidFill>
                <a:latin typeface="Lato" panose="020F0502020204030203" pitchFamily="34" charset="0"/>
                <a:ea typeface="Lato" panose="020F0502020204030203" pitchFamily="34" charset="0"/>
                <a:cs typeface="Lato" panose="020F0502020204030203" pitchFamily="34" charset="0"/>
              </a:rPr>
            </a:br>
            <a:r>
              <a:rPr lang="en-US" b="0" dirty="0">
                <a:solidFill>
                  <a:schemeClr val="tx1"/>
                </a:solidFill>
                <a:latin typeface="Lato" panose="020F0502020204030203" pitchFamily="34" charset="0"/>
                <a:ea typeface="Lato" panose="020F0502020204030203" pitchFamily="34" charset="0"/>
                <a:cs typeface="Lato" panose="020F0502020204030203" pitchFamily="34" charset="0"/>
              </a:rPr>
              <a:t>your district priorities. </a:t>
            </a:r>
            <a:br>
              <a:rPr lang="en-US" b="0" dirty="0">
                <a:solidFill>
                  <a:schemeClr val="tx1"/>
                </a:solidFill>
                <a:latin typeface="Lato" panose="020F0502020204030203" pitchFamily="34" charset="0"/>
                <a:ea typeface="Lato" panose="020F0502020204030203" pitchFamily="34" charset="0"/>
                <a:cs typeface="Lato" panose="020F0502020204030203" pitchFamily="34" charset="0"/>
              </a:rPr>
            </a:br>
            <a:br>
              <a:rPr lang="en-US" b="0" dirty="0">
                <a:solidFill>
                  <a:schemeClr val="tx1"/>
                </a:solidFill>
                <a:latin typeface="Lato" panose="020F0502020204030203" pitchFamily="34" charset="0"/>
                <a:ea typeface="Lato" panose="020F0502020204030203" pitchFamily="34" charset="0"/>
                <a:cs typeface="Lato" panose="020F0502020204030203" pitchFamily="34" charset="0"/>
              </a:rPr>
            </a:br>
            <a:r>
              <a:rPr lang="en-US" b="0" dirty="0">
                <a:solidFill>
                  <a:schemeClr val="tx1"/>
                </a:solidFill>
                <a:latin typeface="Lato" panose="020F0502020204030203" pitchFamily="34" charset="0"/>
                <a:ea typeface="Lato" panose="020F0502020204030203" pitchFamily="34" charset="0"/>
                <a:cs typeface="Lato" panose="020F0502020204030203" pitchFamily="34" charset="0"/>
              </a:rPr>
              <a:t>This can be done in one day-long session or can be broken up into three separate 2-hour meetings.</a:t>
            </a:r>
          </a:p>
          <a:p>
            <a:pPr marL="0" indent="0">
              <a:lnSpc>
                <a:spcPct val="100000"/>
              </a:lnSpc>
              <a:spcBef>
                <a:spcPts val="0"/>
              </a:spcBef>
              <a:buNone/>
            </a:pPr>
            <a:endParaRPr lang="en-US" sz="1800" dirty="0"/>
          </a:p>
        </p:txBody>
      </p:sp>
      <p:sp>
        <p:nvSpPr>
          <p:cNvPr id="5" name="Content Placeholder 4">
            <a:extLst>
              <a:ext uri="{FF2B5EF4-FFF2-40B4-BE49-F238E27FC236}">
                <a16:creationId xmlns:a16="http://schemas.microsoft.com/office/drawing/2014/main" id="{8B24945A-64B8-3220-E38E-1637747B2F82}"/>
              </a:ext>
            </a:extLst>
          </p:cNvPr>
          <p:cNvSpPr>
            <a:spLocks noGrp="1"/>
          </p:cNvSpPr>
          <p:nvPr>
            <p:ph idx="15"/>
          </p:nvPr>
        </p:nvSpPr>
        <p:spPr/>
        <p:txBody>
          <a:bodyPr/>
          <a:lstStyle/>
          <a:p>
            <a:r>
              <a:rPr lang="en-US" b="0" dirty="0">
                <a:solidFill>
                  <a:schemeClr val="tx1"/>
                </a:solidFill>
                <a:latin typeface="Lato" panose="020F0502020204030203" pitchFamily="34" charset="0"/>
                <a:ea typeface="Lato" panose="020F0502020204030203" pitchFamily="34" charset="0"/>
                <a:cs typeface="Lato" panose="020F0502020204030203" pitchFamily="34" charset="0"/>
              </a:rPr>
              <a:t>In </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Appendix 1</a:t>
            </a:r>
            <a:r>
              <a:rPr lang="en-US" b="0" dirty="0">
                <a:solidFill>
                  <a:schemeClr val="tx1"/>
                </a:solidFill>
                <a:latin typeface="Lato" panose="020F0502020204030203" pitchFamily="34" charset="0"/>
                <a:ea typeface="Lato" panose="020F0502020204030203" pitchFamily="34" charset="0"/>
                <a:cs typeface="Lato" panose="020F0502020204030203" pitchFamily="34" charset="0"/>
              </a:rPr>
              <a:t>, there are slides you can use to introduce the process, everyone’s roles as well as some instructions for participants. </a:t>
            </a:r>
          </a:p>
          <a:p>
            <a:r>
              <a:rPr lang="en-US" b="0" dirty="0">
                <a:solidFill>
                  <a:schemeClr val="tx1"/>
                </a:solidFill>
                <a:latin typeface="Lato" panose="020F0502020204030203" pitchFamily="34" charset="0"/>
                <a:ea typeface="Lato" panose="020F0502020204030203" pitchFamily="34" charset="0"/>
                <a:cs typeface="Lato" panose="020F0502020204030203" pitchFamily="34" charset="0"/>
              </a:rPr>
              <a:t>You will work through each of these questions separately, first as individuals, then as a small group, then as a large group, to come to consensus, before moving on to the next question.</a:t>
            </a:r>
          </a:p>
          <a:p>
            <a:endParaRPr lang="en-US" dirty="0"/>
          </a:p>
        </p:txBody>
      </p:sp>
      <p:sp>
        <p:nvSpPr>
          <p:cNvPr id="9" name="Oval 8">
            <a:extLst>
              <a:ext uri="{FF2B5EF4-FFF2-40B4-BE49-F238E27FC236}">
                <a16:creationId xmlns:a16="http://schemas.microsoft.com/office/drawing/2014/main" id="{7A576063-C599-75E6-389A-7D30DCEEEDBF}"/>
              </a:ext>
            </a:extLst>
          </p:cNvPr>
          <p:cNvSpPr/>
          <p:nvPr/>
        </p:nvSpPr>
        <p:spPr>
          <a:xfrm>
            <a:off x="8146328" y="1439573"/>
            <a:ext cx="1555423" cy="1555423"/>
          </a:xfrm>
          <a:prstGeom prst="ellipse">
            <a:avLst/>
          </a:prstGeom>
          <a:solidFill>
            <a:srgbClr val="099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pic>
        <p:nvPicPr>
          <p:cNvPr id="11" name="Graphic 10" descr="Puzzle with solid fill">
            <a:extLst>
              <a:ext uri="{FF2B5EF4-FFF2-40B4-BE49-F238E27FC236}">
                <a16:creationId xmlns:a16="http://schemas.microsoft.com/office/drawing/2014/main" id="{EFFB6F7F-05BB-D3D6-4605-B359624146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66839" y="1780332"/>
            <a:ext cx="914400" cy="914400"/>
          </a:xfrm>
          <a:prstGeom prst="rect">
            <a:avLst/>
          </a:prstGeom>
        </p:spPr>
      </p:pic>
      <p:sp>
        <p:nvSpPr>
          <p:cNvPr id="8" name="Rectangle 7">
            <a:extLst>
              <a:ext uri="{FF2B5EF4-FFF2-40B4-BE49-F238E27FC236}">
                <a16:creationId xmlns:a16="http://schemas.microsoft.com/office/drawing/2014/main" id="{E1E76B1E-AE52-3CC6-763F-6259E4C5255F}"/>
              </a:ext>
            </a:extLst>
          </p:cNvPr>
          <p:cNvSpPr/>
          <p:nvPr/>
        </p:nvSpPr>
        <p:spPr>
          <a:xfrm>
            <a:off x="-18681" y="411423"/>
            <a:ext cx="12229361" cy="1051650"/>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white arrow with black background&#10;&#10;Description automatically generated">
            <a:extLst>
              <a:ext uri="{FF2B5EF4-FFF2-40B4-BE49-F238E27FC236}">
                <a16:creationId xmlns:a16="http://schemas.microsoft.com/office/drawing/2014/main" id="{39625450-047B-D1FA-8636-0C275735DB17}"/>
              </a:ext>
            </a:extLst>
          </p:cNvPr>
          <p:cNvPicPr>
            <a:picLocks noChangeAspect="1"/>
          </p:cNvPicPr>
          <p:nvPr/>
        </p:nvPicPr>
        <p:blipFill rotWithShape="1">
          <a:blip r:embed="rId5">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sp>
        <p:nvSpPr>
          <p:cNvPr id="12" name="Title 10">
            <a:extLst>
              <a:ext uri="{FF2B5EF4-FFF2-40B4-BE49-F238E27FC236}">
                <a16:creationId xmlns:a16="http://schemas.microsoft.com/office/drawing/2014/main" id="{5A9913C3-F92A-0045-BAC1-A6D1A649A16E}"/>
              </a:ext>
            </a:extLst>
          </p:cNvPr>
          <p:cNvSpPr txBox="1">
            <a:spLocks/>
          </p:cNvSpPr>
          <p:nvPr/>
        </p:nvSpPr>
        <p:spPr>
          <a:xfrm>
            <a:off x="1053199" y="563259"/>
            <a:ext cx="1157732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r>
              <a:rPr lang="en-US" dirty="0">
                <a:solidFill>
                  <a:schemeClr val="tx1"/>
                </a:solidFill>
              </a:rPr>
              <a:t>STEP 2: DECIDE DISTRICT FOCUS </a:t>
            </a:r>
          </a:p>
        </p:txBody>
      </p:sp>
    </p:spTree>
    <p:extLst>
      <p:ext uri="{BB962C8B-B14F-4D97-AF65-F5344CB8AC3E}">
        <p14:creationId xmlns:p14="http://schemas.microsoft.com/office/powerpoint/2010/main" val="3970102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0BB0-3EBC-3D65-7FC0-CEC868C4FB9C}"/>
              </a:ext>
            </a:extLst>
          </p:cNvPr>
          <p:cNvSpPr>
            <a:spLocks noGrp="1"/>
          </p:cNvSpPr>
          <p:nvPr>
            <p:ph type="title"/>
          </p:nvPr>
        </p:nvSpPr>
        <p:spPr/>
        <p:txBody>
          <a:bodyPr>
            <a:normAutofit fontScale="90000"/>
          </a:bodyPr>
          <a:lstStyle/>
          <a:p>
            <a:r>
              <a:rPr lang="en-US" dirty="0"/>
              <a:t>Step 2: Decide District Focus - </a:t>
            </a:r>
            <a:r>
              <a:rPr lang="en-US" sz="4400" dirty="0">
                <a:latin typeface="Lato" panose="020F0502020204030203" pitchFamily="34" charset="0"/>
                <a:ea typeface="Lato" panose="020F0502020204030203" pitchFamily="34" charset="0"/>
                <a:cs typeface="Lato" panose="020F0502020204030203" pitchFamily="34" charset="0"/>
              </a:rPr>
              <a:t>Consider the goals identified by Zonta International’s Board</a:t>
            </a:r>
            <a:r>
              <a:rPr lang="en-US" dirty="0"/>
              <a:t> </a:t>
            </a:r>
          </a:p>
        </p:txBody>
      </p:sp>
      <p:sp>
        <p:nvSpPr>
          <p:cNvPr id="3" name="Slide Number Placeholder 2">
            <a:extLst>
              <a:ext uri="{FF2B5EF4-FFF2-40B4-BE49-F238E27FC236}">
                <a16:creationId xmlns:a16="http://schemas.microsoft.com/office/drawing/2014/main" id="{38BA0EED-C6FC-879D-79E1-C53ED13F955D}"/>
              </a:ext>
            </a:extLst>
          </p:cNvPr>
          <p:cNvSpPr>
            <a:spLocks noGrp="1"/>
          </p:cNvSpPr>
          <p:nvPr>
            <p:ph type="sldNum" sz="quarter" idx="12"/>
          </p:nvPr>
        </p:nvSpPr>
        <p:spPr/>
        <p:txBody>
          <a:bodyPr/>
          <a:lstStyle/>
          <a:p>
            <a:fld id="{71D00C28-2252-7A46-BDE1-23546EACCE2C}" type="slidenum">
              <a:rPr lang="en-US" smtClean="0"/>
              <a:pPr/>
              <a:t>9</a:t>
            </a:fld>
            <a:endParaRPr lang="en-US" dirty="0"/>
          </a:p>
        </p:txBody>
      </p:sp>
      <p:sp>
        <p:nvSpPr>
          <p:cNvPr id="7" name="Content Placeholder 5">
            <a:extLst>
              <a:ext uri="{FF2B5EF4-FFF2-40B4-BE49-F238E27FC236}">
                <a16:creationId xmlns:a16="http://schemas.microsoft.com/office/drawing/2014/main" id="{FD4CD448-57B1-59B1-250E-7486BBAD1BB7}"/>
              </a:ext>
            </a:extLst>
          </p:cNvPr>
          <p:cNvSpPr txBox="1">
            <a:spLocks/>
          </p:cNvSpPr>
          <p:nvPr/>
        </p:nvSpPr>
        <p:spPr>
          <a:xfrm>
            <a:off x="374069" y="1920300"/>
            <a:ext cx="5498829" cy="2170935"/>
          </a:xfrm>
          <a:prstGeom prst="rect">
            <a:avLst/>
          </a:prstGeom>
          <a:solidFill>
            <a:schemeClr val="bg1"/>
          </a:solidFill>
          <a:ln w="57150">
            <a:solidFill>
              <a:schemeClr val="accent2"/>
            </a:solidFill>
          </a:ln>
        </p:spPr>
        <p:txBody>
          <a:bodyPr lIns="365760" tIns="457200" rIns="36576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a:t>Zonta acts as a credible and visible voice on gender equity and delivers initiatives addressing education equality, climate justice, ending gender-based violence, and ensuring women are represented in decision-making positions on an equal basis with men.</a:t>
            </a:r>
          </a:p>
        </p:txBody>
      </p:sp>
      <p:sp>
        <p:nvSpPr>
          <p:cNvPr id="9" name="Oval 8">
            <a:extLst>
              <a:ext uri="{FF2B5EF4-FFF2-40B4-BE49-F238E27FC236}">
                <a16:creationId xmlns:a16="http://schemas.microsoft.com/office/drawing/2014/main" id="{58EE9C81-2E22-C4A7-2B28-23498C9AC3F3}"/>
              </a:ext>
            </a:extLst>
          </p:cNvPr>
          <p:cNvSpPr/>
          <p:nvPr/>
        </p:nvSpPr>
        <p:spPr>
          <a:xfrm>
            <a:off x="2582543" y="1388966"/>
            <a:ext cx="875282" cy="875282"/>
          </a:xfrm>
          <a:prstGeom prst="ellipse">
            <a:avLst/>
          </a:prstGeom>
          <a:solidFill>
            <a:srgbClr val="CD346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dirty="0">
                <a:solidFill>
                  <a:schemeClr val="bg1"/>
                </a:solidFill>
                <a:latin typeface="Lato" panose="020F0502020204030203" pitchFamily="34" charset="77"/>
              </a:rPr>
              <a:t>1</a:t>
            </a:r>
          </a:p>
        </p:txBody>
      </p:sp>
      <p:sp>
        <p:nvSpPr>
          <p:cNvPr id="27" name="Content Placeholder 5">
            <a:extLst>
              <a:ext uri="{FF2B5EF4-FFF2-40B4-BE49-F238E27FC236}">
                <a16:creationId xmlns:a16="http://schemas.microsoft.com/office/drawing/2014/main" id="{054C40AF-ECCC-2451-34B7-AC2CC46A902A}"/>
              </a:ext>
            </a:extLst>
          </p:cNvPr>
          <p:cNvSpPr txBox="1">
            <a:spLocks/>
          </p:cNvSpPr>
          <p:nvPr/>
        </p:nvSpPr>
        <p:spPr>
          <a:xfrm>
            <a:off x="374070" y="4582900"/>
            <a:ext cx="5498828" cy="2170935"/>
          </a:xfrm>
          <a:prstGeom prst="rect">
            <a:avLst/>
          </a:prstGeom>
          <a:solidFill>
            <a:schemeClr val="bg1"/>
          </a:solidFill>
          <a:ln w="57150">
            <a:solidFill>
              <a:schemeClr val="accent4"/>
            </a:solidFill>
          </a:ln>
        </p:spPr>
        <p:txBody>
          <a:bodyPr lIns="365760" tIns="457200" rIns="36576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a:t>Zonta manages its resources, including both time and money, to meet the vision and ensure the organization’s long-term viability and success. Zonta modernizes its governance structure to align with its strategic plan, ensure innovative thought and allow for effective decision-making.</a:t>
            </a:r>
          </a:p>
        </p:txBody>
      </p:sp>
      <p:sp>
        <p:nvSpPr>
          <p:cNvPr id="32" name="Content Placeholder 5">
            <a:extLst>
              <a:ext uri="{FF2B5EF4-FFF2-40B4-BE49-F238E27FC236}">
                <a16:creationId xmlns:a16="http://schemas.microsoft.com/office/drawing/2014/main" id="{49CAD531-00AD-545D-E164-F631CF08856F}"/>
              </a:ext>
            </a:extLst>
          </p:cNvPr>
          <p:cNvSpPr txBox="1">
            <a:spLocks/>
          </p:cNvSpPr>
          <p:nvPr/>
        </p:nvSpPr>
        <p:spPr>
          <a:xfrm>
            <a:off x="6319102" y="1920300"/>
            <a:ext cx="5498829" cy="2170935"/>
          </a:xfrm>
          <a:prstGeom prst="rect">
            <a:avLst/>
          </a:prstGeom>
          <a:solidFill>
            <a:schemeClr val="bg1"/>
          </a:solidFill>
          <a:ln w="57150">
            <a:solidFill>
              <a:srgbClr val="099AAD"/>
            </a:solidFill>
          </a:ln>
        </p:spPr>
        <p:txBody>
          <a:bodyPr lIns="365760" tIns="457200" rIns="36576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700" dirty="0"/>
              <a:t>Clubs serve as a welcoming and inspiring environment to those who wish to work to empower women and girls and create information and resources necessary to focus on the most important issues facing women and girls.</a:t>
            </a:r>
          </a:p>
        </p:txBody>
      </p:sp>
      <p:sp>
        <p:nvSpPr>
          <p:cNvPr id="37" name="Content Placeholder 5">
            <a:extLst>
              <a:ext uri="{FF2B5EF4-FFF2-40B4-BE49-F238E27FC236}">
                <a16:creationId xmlns:a16="http://schemas.microsoft.com/office/drawing/2014/main" id="{7F17E6FC-DD4B-8234-A85C-496368886AC1}"/>
              </a:ext>
            </a:extLst>
          </p:cNvPr>
          <p:cNvSpPr txBox="1">
            <a:spLocks/>
          </p:cNvSpPr>
          <p:nvPr/>
        </p:nvSpPr>
        <p:spPr>
          <a:xfrm>
            <a:off x="6319102" y="4582901"/>
            <a:ext cx="5498829" cy="2170934"/>
          </a:xfrm>
          <a:prstGeom prst="rect">
            <a:avLst/>
          </a:prstGeom>
          <a:solidFill>
            <a:schemeClr val="bg1"/>
          </a:solidFill>
          <a:ln w="57150">
            <a:solidFill>
              <a:schemeClr val="accent1"/>
            </a:solidFill>
          </a:ln>
        </p:spPr>
        <p:txBody>
          <a:bodyPr lIns="365760" tIns="457200" rIns="36576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700" dirty="0"/>
              <a:t>Zonta creates customized pathways to connect to Zonta, develops collaborations with like-minded organizations, and expands revenue streams to further our mission and extend our voice.</a:t>
            </a:r>
          </a:p>
        </p:txBody>
      </p:sp>
      <p:sp>
        <p:nvSpPr>
          <p:cNvPr id="42" name="Oval 41">
            <a:extLst>
              <a:ext uri="{FF2B5EF4-FFF2-40B4-BE49-F238E27FC236}">
                <a16:creationId xmlns:a16="http://schemas.microsoft.com/office/drawing/2014/main" id="{D7178C8B-DB97-E8DF-E790-7ACAB0AAB486}"/>
              </a:ext>
            </a:extLst>
          </p:cNvPr>
          <p:cNvSpPr/>
          <p:nvPr/>
        </p:nvSpPr>
        <p:spPr>
          <a:xfrm>
            <a:off x="2582543" y="4139809"/>
            <a:ext cx="875282" cy="875282"/>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dirty="0">
                <a:solidFill>
                  <a:schemeClr val="bg1"/>
                </a:solidFill>
                <a:latin typeface="Lato" panose="020F0502020204030203" pitchFamily="34" charset="77"/>
              </a:rPr>
              <a:t>3</a:t>
            </a:r>
          </a:p>
        </p:txBody>
      </p:sp>
      <p:sp>
        <p:nvSpPr>
          <p:cNvPr id="43" name="Oval 42">
            <a:extLst>
              <a:ext uri="{FF2B5EF4-FFF2-40B4-BE49-F238E27FC236}">
                <a16:creationId xmlns:a16="http://schemas.microsoft.com/office/drawing/2014/main" id="{95B63CAC-4DF3-B57B-8A48-1D89A817D01B}"/>
              </a:ext>
            </a:extLst>
          </p:cNvPr>
          <p:cNvSpPr/>
          <p:nvPr/>
        </p:nvSpPr>
        <p:spPr>
          <a:xfrm>
            <a:off x="8734175" y="4139809"/>
            <a:ext cx="875282" cy="875282"/>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dirty="0">
                <a:solidFill>
                  <a:schemeClr val="bg1"/>
                </a:solidFill>
                <a:latin typeface="Lato" panose="020F0502020204030203" pitchFamily="34" charset="77"/>
              </a:rPr>
              <a:t>4</a:t>
            </a:r>
          </a:p>
        </p:txBody>
      </p:sp>
      <p:sp>
        <p:nvSpPr>
          <p:cNvPr id="44" name="Oval 43">
            <a:extLst>
              <a:ext uri="{FF2B5EF4-FFF2-40B4-BE49-F238E27FC236}">
                <a16:creationId xmlns:a16="http://schemas.microsoft.com/office/drawing/2014/main" id="{6F681228-19D6-D1DD-5005-9FA67EC250F7}"/>
              </a:ext>
            </a:extLst>
          </p:cNvPr>
          <p:cNvSpPr/>
          <p:nvPr/>
        </p:nvSpPr>
        <p:spPr>
          <a:xfrm>
            <a:off x="8734175" y="1420664"/>
            <a:ext cx="875282" cy="875282"/>
          </a:xfrm>
          <a:prstGeom prst="ellipse">
            <a:avLst/>
          </a:prstGeom>
          <a:solidFill>
            <a:srgbClr val="099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dirty="0">
                <a:solidFill>
                  <a:schemeClr val="bg1"/>
                </a:solidFill>
                <a:latin typeface="Lato" panose="020F0502020204030203" pitchFamily="34" charset="77"/>
              </a:rPr>
              <a:t>2</a:t>
            </a:r>
          </a:p>
        </p:txBody>
      </p:sp>
    </p:spTree>
    <p:extLst>
      <p:ext uri="{BB962C8B-B14F-4D97-AF65-F5344CB8AC3E}">
        <p14:creationId xmlns:p14="http://schemas.microsoft.com/office/powerpoint/2010/main" val="299889367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1_Zonta">
  <a:themeElements>
    <a:clrScheme name="Zonta">
      <a:dk1>
        <a:srgbClr val="000000"/>
      </a:dk1>
      <a:lt1>
        <a:srgbClr val="FFFFFF"/>
      </a:lt1>
      <a:dk2>
        <a:srgbClr val="812325"/>
      </a:dk2>
      <a:lt2>
        <a:srgbClr val="A8A9A8"/>
      </a:lt2>
      <a:accent1>
        <a:srgbClr val="F8C96D"/>
      </a:accent1>
      <a:accent2>
        <a:srgbClr val="CE3364"/>
      </a:accent2>
      <a:accent3>
        <a:srgbClr val="00BBD4"/>
      </a:accent3>
      <a:accent4>
        <a:srgbClr val="946FAD"/>
      </a:accent4>
      <a:accent5>
        <a:srgbClr val="E3822F"/>
      </a:accent5>
      <a:accent6>
        <a:srgbClr val="005E72"/>
      </a:accent6>
      <a:hlink>
        <a:srgbClr val="1160AA"/>
      </a:hlink>
      <a:folHlink>
        <a:srgbClr val="8023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0" i="0" dirty="0">
            <a:solidFill>
              <a:schemeClr val="tx1"/>
            </a:solidFill>
            <a:latin typeface="Lato" panose="020F0502020204030203"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3015</TotalTime>
  <Words>2148</Words>
  <Application>Microsoft Office PowerPoint</Application>
  <PresentationFormat>Widescreen</PresentationFormat>
  <Paragraphs>248</Paragraphs>
  <Slides>26</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Corbel</vt:lpstr>
      <vt:lpstr>Lato</vt:lpstr>
      <vt:lpstr>Lato Black</vt:lpstr>
      <vt:lpstr>Lato Semibold</vt:lpstr>
      <vt:lpstr>Wingdings</vt:lpstr>
      <vt:lpstr>1_Zonta</vt:lpstr>
      <vt:lpstr>Banded</vt:lpstr>
      <vt:lpstr>PowerPoint Presentation</vt:lpstr>
      <vt:lpstr>introduction</vt:lpstr>
      <vt:lpstr>Goals of the Process</vt:lpstr>
      <vt:lpstr>Goals of the Process</vt:lpstr>
      <vt:lpstr>PowerPoint Presentation</vt:lpstr>
      <vt:lpstr>PowerPoint Presentation</vt:lpstr>
      <vt:lpstr>Worksheet</vt:lpstr>
      <vt:lpstr>PowerPoint Presentation</vt:lpstr>
      <vt:lpstr>Step 2: Decide District Focus - Consider the goals identified by Zonta International’s Board </vt:lpstr>
      <vt:lpstr>PowerPoint Presentation</vt:lpstr>
      <vt:lpstr>PowerPoint Presentation</vt:lpstr>
      <vt:lpstr>Step 4: SWOT Analysis</vt:lpstr>
      <vt:lpstr>Step 4: SWOT Analysis</vt:lpstr>
      <vt:lpstr>SWOT Analysis Quadrants</vt:lpstr>
      <vt:lpstr>Step 5: Implementation</vt:lpstr>
      <vt:lpstr>Template 1: Tactical Planning Worksheet</vt:lpstr>
      <vt:lpstr>Template 2: Work Plan</vt:lpstr>
      <vt:lpstr>PowerPoint Presentation</vt:lpstr>
      <vt:lpstr>Implementation, continued</vt:lpstr>
      <vt:lpstr>PowerPoint Presentation</vt:lpstr>
      <vt:lpstr>Who should participate and what are their roles?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Johnston</dc:creator>
  <cp:lastModifiedBy>Kate Edrinn</cp:lastModifiedBy>
  <cp:revision>21</cp:revision>
  <dcterms:created xsi:type="dcterms:W3CDTF">2021-05-11T22:50:38Z</dcterms:created>
  <dcterms:modified xsi:type="dcterms:W3CDTF">2024-02-06T15:25:00Z</dcterms:modified>
</cp:coreProperties>
</file>